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1" r:id="rId5"/>
    <p:sldMasterId id="2147483672" r:id="rId6"/>
  </p:sldMasterIdLst>
  <p:notesMasterIdLst>
    <p:notesMasterId r:id="rId17"/>
  </p:notesMasterIdLst>
  <p:sldIdLst>
    <p:sldId id="299" r:id="rId7"/>
    <p:sldId id="275" r:id="rId8"/>
    <p:sldId id="314" r:id="rId9"/>
    <p:sldId id="356" r:id="rId10"/>
    <p:sldId id="294" r:id="rId11"/>
    <p:sldId id="351" r:id="rId12"/>
    <p:sldId id="352" r:id="rId13"/>
    <p:sldId id="353" r:id="rId14"/>
    <p:sldId id="354" r:id="rId15"/>
    <p:sldId id="355"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7437A"/>
    <a:srgbClr val="D0394B"/>
    <a:srgbClr val="F9F9F9"/>
    <a:srgbClr val="00427A"/>
    <a:srgbClr val="ECECEC"/>
    <a:srgbClr val="05284F"/>
    <a:srgbClr val="041D3E"/>
    <a:srgbClr val="ABABAB"/>
    <a:srgbClr val="7F7F7F"/>
    <a:srgbClr val="031D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A8219ED-D835-4359-A6E8-2B7C96A3E0D0}" v="4" dt="2020-07-22T21:27:45.3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652"/>
    <p:restoredTop sz="94131"/>
  </p:normalViewPr>
  <p:slideViewPr>
    <p:cSldViewPr snapToGrid="0" snapToObjects="1">
      <p:cViewPr varScale="1">
        <p:scale>
          <a:sx n="74" d="100"/>
          <a:sy n="74" d="100"/>
        </p:scale>
        <p:origin x="43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5" Type="http://schemas.openxmlformats.org/officeDocument/2006/relationships/slideMaster" Target="slideMasters/slideMaster2.xml"/><Relationship Id="rId15" Type="http://schemas.openxmlformats.org/officeDocument/2006/relationships/slide" Target="slides/slide9.xml"/><Relationship Id="rId23" Type="http://schemas.microsoft.com/office/2015/10/relationships/revisionInfo" Target="revisionInfo.xml"/><Relationship Id="rId10" Type="http://schemas.openxmlformats.org/officeDocument/2006/relationships/slide" Target="slides/slide4.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uzanne M. Lemieux" userId="e43804b7-98b3-441f-9e0f-d4960d3e93ae" providerId="ADAL" clId="{CA8219ED-D835-4359-A6E8-2B7C96A3E0D0}"/>
    <pc:docChg chg="custSel addSld modSld">
      <pc:chgData name="Suzanne M. Lemieux" userId="e43804b7-98b3-441f-9e0f-d4960d3e93ae" providerId="ADAL" clId="{CA8219ED-D835-4359-A6E8-2B7C96A3E0D0}" dt="2020-07-22T21:27:49.093" v="27" actId="404"/>
      <pc:docMkLst>
        <pc:docMk/>
      </pc:docMkLst>
      <pc:sldChg chg="addSp modSp new mod">
        <pc:chgData name="Suzanne M. Lemieux" userId="e43804b7-98b3-441f-9e0f-d4960d3e93ae" providerId="ADAL" clId="{CA8219ED-D835-4359-A6E8-2B7C96A3E0D0}" dt="2020-07-22T21:27:49.093" v="27" actId="404"/>
        <pc:sldMkLst>
          <pc:docMk/>
          <pc:sldMk cId="1673198337" sldId="356"/>
        </pc:sldMkLst>
        <pc:spChg chg="mod">
          <ac:chgData name="Suzanne M. Lemieux" userId="e43804b7-98b3-441f-9e0f-d4960d3e93ae" providerId="ADAL" clId="{CA8219ED-D835-4359-A6E8-2B7C96A3E0D0}" dt="2020-07-22T21:27:49.093" v="27" actId="404"/>
          <ac:spMkLst>
            <pc:docMk/>
            <pc:sldMk cId="1673198337" sldId="356"/>
            <ac:spMk id="2" creationId="{EFD02E90-BEFB-44D7-83A4-C1D11F0184F6}"/>
          </ac:spMkLst>
        </pc:spChg>
        <pc:spChg chg="add mod">
          <ac:chgData name="Suzanne M. Lemieux" userId="e43804b7-98b3-441f-9e0f-d4960d3e93ae" providerId="ADAL" clId="{CA8219ED-D835-4359-A6E8-2B7C96A3E0D0}" dt="2020-07-22T21:27:15.744" v="22" actId="1076"/>
          <ac:spMkLst>
            <pc:docMk/>
            <pc:sldMk cId="1673198337" sldId="356"/>
            <ac:spMk id="4" creationId="{F4F2B9C4-35BA-4FC0-A333-76E1834BC061}"/>
          </ac:spMkLst>
        </pc:spChg>
        <pc:picChg chg="add mod">
          <ac:chgData name="Suzanne M. Lemieux" userId="e43804b7-98b3-441f-9e0f-d4960d3e93ae" providerId="ADAL" clId="{CA8219ED-D835-4359-A6E8-2B7C96A3E0D0}" dt="2020-07-22T21:27:23.415" v="24" actId="1076"/>
          <ac:picMkLst>
            <pc:docMk/>
            <pc:sldMk cId="1673198337" sldId="356"/>
            <ac:picMk id="6" creationId="{A6699606-1BBB-450C-B663-7D00B87DEBB7}"/>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03E9A9-5593-4B45-912B-6C015F7E4C44}" type="datetimeFigureOut">
              <a:rPr lang="en-US" smtClean="0"/>
              <a:t>7/22/2020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2B009A-1923-3C4F-B6D5-985224BF597E}" type="slidenum">
              <a:rPr lang="en-US" smtClean="0"/>
              <a:t>‹#›</a:t>
            </a:fld>
            <a:endParaRPr lang="en-US"/>
          </a:p>
        </p:txBody>
      </p:sp>
    </p:spTree>
    <p:extLst>
      <p:ext uri="{BB962C8B-B14F-4D97-AF65-F5344CB8AC3E}">
        <p14:creationId xmlns:p14="http://schemas.microsoft.com/office/powerpoint/2010/main" val="4483463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2B009A-1923-3C4F-B6D5-985224BF597E}" type="slidenum">
              <a:rPr lang="en-US" smtClean="0"/>
              <a:t>1</a:t>
            </a:fld>
            <a:endParaRPr lang="en-US"/>
          </a:p>
        </p:txBody>
      </p:sp>
    </p:spTree>
    <p:extLst>
      <p:ext uri="{BB962C8B-B14F-4D97-AF65-F5344CB8AC3E}">
        <p14:creationId xmlns:p14="http://schemas.microsoft.com/office/powerpoint/2010/main" val="13232527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2B009A-1923-3C4F-B6D5-985224BF597E}" type="slidenum">
              <a:rPr lang="en-US" smtClean="0"/>
              <a:t>2</a:t>
            </a:fld>
            <a:endParaRPr lang="en-US"/>
          </a:p>
        </p:txBody>
      </p:sp>
    </p:spTree>
    <p:extLst>
      <p:ext uri="{BB962C8B-B14F-4D97-AF65-F5344CB8AC3E}">
        <p14:creationId xmlns:p14="http://schemas.microsoft.com/office/powerpoint/2010/main" val="40126878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2B009A-1923-3C4F-B6D5-985224BF597E}" type="slidenum">
              <a:rPr lang="en-US" smtClean="0"/>
              <a:t>3</a:t>
            </a:fld>
            <a:endParaRPr lang="en-US"/>
          </a:p>
        </p:txBody>
      </p:sp>
    </p:spTree>
    <p:extLst>
      <p:ext uri="{BB962C8B-B14F-4D97-AF65-F5344CB8AC3E}">
        <p14:creationId xmlns:p14="http://schemas.microsoft.com/office/powerpoint/2010/main" val="15310104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2B009A-1923-3C4F-B6D5-985224BF597E}" type="slidenum">
              <a:rPr lang="en-US" smtClean="0"/>
              <a:t>5</a:t>
            </a:fld>
            <a:endParaRPr lang="en-US"/>
          </a:p>
        </p:txBody>
      </p:sp>
    </p:spTree>
    <p:extLst>
      <p:ext uri="{BB962C8B-B14F-4D97-AF65-F5344CB8AC3E}">
        <p14:creationId xmlns:p14="http://schemas.microsoft.com/office/powerpoint/2010/main" val="27886931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ue 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568E5B3-3ADE-5D48-B376-024B5CE3E9A4}"/>
              </a:ext>
            </a:extLst>
          </p:cNvPr>
          <p:cNvSpPr>
            <a:spLocks noGrp="1"/>
          </p:cNvSpPr>
          <p:nvPr>
            <p:ph type="title" hasCustomPrompt="1"/>
          </p:nvPr>
        </p:nvSpPr>
        <p:spPr>
          <a:xfrm>
            <a:off x="465512" y="436500"/>
            <a:ext cx="10876255" cy="3734447"/>
          </a:xfrm>
          <a:prstGeom prst="rect">
            <a:avLst/>
          </a:prstGeom>
        </p:spPr>
        <p:txBody>
          <a:bodyPr anchor="t"/>
          <a:lstStyle>
            <a:lvl1pPr>
              <a:defRPr sz="8800" b="1">
                <a:solidFill>
                  <a:schemeClr val="bg1"/>
                </a:solidFill>
              </a:defRPr>
            </a:lvl1pPr>
          </a:lstStyle>
          <a:p>
            <a:r>
              <a:rPr lang="en-US" dirty="0"/>
              <a:t>American</a:t>
            </a:r>
            <a:br>
              <a:rPr lang="en-US" dirty="0"/>
            </a:br>
            <a:r>
              <a:rPr lang="en-US" dirty="0"/>
              <a:t>Petroleum</a:t>
            </a:r>
            <a:br>
              <a:rPr lang="en-US" dirty="0"/>
            </a:br>
            <a:r>
              <a:rPr lang="en-US" dirty="0"/>
              <a:t>Institute</a:t>
            </a:r>
          </a:p>
        </p:txBody>
      </p:sp>
      <p:sp>
        <p:nvSpPr>
          <p:cNvPr id="3" name="Text Placeholder 2">
            <a:extLst>
              <a:ext uri="{FF2B5EF4-FFF2-40B4-BE49-F238E27FC236}">
                <a16:creationId xmlns:a16="http://schemas.microsoft.com/office/drawing/2014/main" id="{BF81CC96-D201-0C48-A193-43F5D8476CB6}"/>
              </a:ext>
            </a:extLst>
          </p:cNvPr>
          <p:cNvSpPr>
            <a:spLocks noGrp="1"/>
          </p:cNvSpPr>
          <p:nvPr>
            <p:ph type="body" sz="quarter" idx="10" hasCustomPrompt="1"/>
          </p:nvPr>
        </p:nvSpPr>
        <p:spPr>
          <a:xfrm>
            <a:off x="465138" y="5772753"/>
            <a:ext cx="3657600" cy="790575"/>
          </a:xfrm>
          <a:prstGeom prst="rect">
            <a:avLst/>
          </a:prstGeom>
        </p:spPr>
        <p:txBody>
          <a:bodyPr/>
          <a:lstStyle>
            <a:lvl1pPr marL="0" indent="0">
              <a:buNone/>
              <a:defRPr sz="2400">
                <a:solidFill>
                  <a:srgbClr val="023969"/>
                </a:solidFill>
              </a:defRPr>
            </a:lvl1pPr>
          </a:lstStyle>
          <a:p>
            <a:pPr lvl="0"/>
            <a:r>
              <a:rPr lang="en-US" dirty="0" err="1"/>
              <a:t>Firstname</a:t>
            </a:r>
            <a:r>
              <a:rPr lang="en-US" dirty="0"/>
              <a:t> </a:t>
            </a:r>
            <a:r>
              <a:rPr lang="en-US" dirty="0" err="1"/>
              <a:t>Lastname</a:t>
            </a:r>
            <a:br>
              <a:rPr lang="en-US" dirty="0"/>
            </a:br>
            <a:r>
              <a:rPr lang="en-US" dirty="0"/>
              <a:t>MM DD YYYY</a:t>
            </a:r>
          </a:p>
        </p:txBody>
      </p:sp>
      <p:pic>
        <p:nvPicPr>
          <p:cNvPr id="11" name="Picture 10">
            <a:extLst>
              <a:ext uri="{FF2B5EF4-FFF2-40B4-BE49-F238E27FC236}">
                <a16:creationId xmlns:a16="http://schemas.microsoft.com/office/drawing/2014/main" id="{A5FB3D21-B72C-D240-9D8D-95FD8CAAD8CF}"/>
              </a:ext>
            </a:extLst>
          </p:cNvPr>
          <p:cNvPicPr>
            <a:picLocks noChangeAspect="1"/>
          </p:cNvPicPr>
          <p:nvPr userDrawn="1"/>
        </p:nvPicPr>
        <p:blipFill>
          <a:blip r:embed="rId3"/>
          <a:stretch>
            <a:fillRect/>
          </a:stretch>
        </p:blipFill>
        <p:spPr>
          <a:xfrm>
            <a:off x="10217806" y="6168040"/>
            <a:ext cx="1693624" cy="448080"/>
          </a:xfrm>
          <a:prstGeom prst="rect">
            <a:avLst/>
          </a:prstGeom>
        </p:spPr>
      </p:pic>
    </p:spTree>
    <p:extLst>
      <p:ext uri="{BB962C8B-B14F-4D97-AF65-F5344CB8AC3E}">
        <p14:creationId xmlns:p14="http://schemas.microsoft.com/office/powerpoint/2010/main" val="16014495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ue Cover with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568E5B3-3ADE-5D48-B376-024B5CE3E9A4}"/>
              </a:ext>
            </a:extLst>
          </p:cNvPr>
          <p:cNvSpPr>
            <a:spLocks noGrp="1"/>
          </p:cNvSpPr>
          <p:nvPr>
            <p:ph type="title" hasCustomPrompt="1"/>
          </p:nvPr>
        </p:nvSpPr>
        <p:spPr>
          <a:xfrm>
            <a:off x="465513" y="436500"/>
            <a:ext cx="4234824" cy="3140889"/>
          </a:xfrm>
          <a:prstGeom prst="rect">
            <a:avLst/>
          </a:prstGeom>
        </p:spPr>
        <p:txBody>
          <a:bodyPr anchor="t"/>
          <a:lstStyle>
            <a:lvl1pPr>
              <a:defRPr sz="7200" b="1">
                <a:solidFill>
                  <a:schemeClr val="bg1"/>
                </a:solidFill>
              </a:defRPr>
            </a:lvl1pPr>
          </a:lstStyle>
          <a:p>
            <a:r>
              <a:rPr lang="en-US" dirty="0"/>
              <a:t>American</a:t>
            </a:r>
            <a:br>
              <a:rPr lang="en-US" dirty="0"/>
            </a:br>
            <a:r>
              <a:rPr lang="en-US" dirty="0"/>
              <a:t>Petroleum</a:t>
            </a:r>
            <a:br>
              <a:rPr lang="en-US" dirty="0"/>
            </a:br>
            <a:r>
              <a:rPr lang="en-US" dirty="0"/>
              <a:t>Institute</a:t>
            </a:r>
          </a:p>
        </p:txBody>
      </p:sp>
      <p:sp>
        <p:nvSpPr>
          <p:cNvPr id="3" name="Text Placeholder 2">
            <a:extLst>
              <a:ext uri="{FF2B5EF4-FFF2-40B4-BE49-F238E27FC236}">
                <a16:creationId xmlns:a16="http://schemas.microsoft.com/office/drawing/2014/main" id="{BF81CC96-D201-0C48-A193-43F5D8476CB6}"/>
              </a:ext>
            </a:extLst>
          </p:cNvPr>
          <p:cNvSpPr>
            <a:spLocks noGrp="1"/>
          </p:cNvSpPr>
          <p:nvPr>
            <p:ph type="body" sz="quarter" idx="10" hasCustomPrompt="1"/>
          </p:nvPr>
        </p:nvSpPr>
        <p:spPr>
          <a:xfrm>
            <a:off x="465138" y="5842738"/>
            <a:ext cx="3657600" cy="650605"/>
          </a:xfrm>
          <a:prstGeom prst="rect">
            <a:avLst/>
          </a:prstGeom>
        </p:spPr>
        <p:txBody>
          <a:bodyPr/>
          <a:lstStyle>
            <a:lvl1pPr marL="0" indent="0">
              <a:buNone/>
              <a:defRPr sz="2400">
                <a:solidFill>
                  <a:srgbClr val="FFFFFF"/>
                </a:solidFill>
              </a:defRPr>
            </a:lvl1pPr>
          </a:lstStyle>
          <a:p>
            <a:pPr lvl="0"/>
            <a:r>
              <a:rPr lang="en-US" dirty="0" err="1"/>
              <a:t>Firstname</a:t>
            </a:r>
            <a:r>
              <a:rPr lang="en-US" dirty="0"/>
              <a:t> </a:t>
            </a:r>
            <a:r>
              <a:rPr lang="en-US" dirty="0" err="1"/>
              <a:t>Lastname</a:t>
            </a:r>
            <a:br>
              <a:rPr lang="en-US" dirty="0"/>
            </a:br>
            <a:r>
              <a:rPr lang="en-US" dirty="0"/>
              <a:t>MM DD YYYY</a:t>
            </a:r>
          </a:p>
        </p:txBody>
      </p:sp>
      <p:pic>
        <p:nvPicPr>
          <p:cNvPr id="5" name="Picture 4">
            <a:extLst>
              <a:ext uri="{FF2B5EF4-FFF2-40B4-BE49-F238E27FC236}">
                <a16:creationId xmlns:a16="http://schemas.microsoft.com/office/drawing/2014/main" id="{09F22E3E-D26C-F841-B338-88F621E9CA5E}"/>
              </a:ext>
            </a:extLst>
          </p:cNvPr>
          <p:cNvPicPr>
            <a:picLocks noChangeAspect="1"/>
          </p:cNvPicPr>
          <p:nvPr userDrawn="1"/>
        </p:nvPicPr>
        <p:blipFill>
          <a:blip r:embed="rId3"/>
          <a:stretch>
            <a:fillRect/>
          </a:stretch>
        </p:blipFill>
        <p:spPr>
          <a:xfrm>
            <a:off x="10217806" y="6168041"/>
            <a:ext cx="1693620" cy="448079"/>
          </a:xfrm>
          <a:prstGeom prst="rect">
            <a:avLst/>
          </a:prstGeom>
        </p:spPr>
      </p:pic>
    </p:spTree>
    <p:extLst>
      <p:ext uri="{BB962C8B-B14F-4D97-AF65-F5344CB8AC3E}">
        <p14:creationId xmlns:p14="http://schemas.microsoft.com/office/powerpoint/2010/main" val="1756515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ark Blue 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A4B514D-12D1-8645-A64F-6871C39931DA}"/>
              </a:ext>
            </a:extLst>
          </p:cNvPr>
          <p:cNvPicPr>
            <a:picLocks noChangeAspect="1"/>
          </p:cNvPicPr>
          <p:nvPr userDrawn="1"/>
        </p:nvPicPr>
        <p:blipFill>
          <a:blip r:embed="rId3"/>
          <a:stretch>
            <a:fillRect/>
          </a:stretch>
        </p:blipFill>
        <p:spPr>
          <a:xfrm>
            <a:off x="10217806" y="6168041"/>
            <a:ext cx="1693620" cy="448079"/>
          </a:xfrm>
          <a:prstGeom prst="rect">
            <a:avLst/>
          </a:prstGeom>
        </p:spPr>
      </p:pic>
      <p:sp>
        <p:nvSpPr>
          <p:cNvPr id="8" name="Title 7">
            <a:extLst>
              <a:ext uri="{FF2B5EF4-FFF2-40B4-BE49-F238E27FC236}">
                <a16:creationId xmlns:a16="http://schemas.microsoft.com/office/drawing/2014/main" id="{A568E5B3-3ADE-5D48-B376-024B5CE3E9A4}"/>
              </a:ext>
            </a:extLst>
          </p:cNvPr>
          <p:cNvSpPr>
            <a:spLocks noGrp="1"/>
          </p:cNvSpPr>
          <p:nvPr>
            <p:ph type="title"/>
          </p:nvPr>
        </p:nvSpPr>
        <p:spPr>
          <a:xfrm>
            <a:off x="465513" y="436501"/>
            <a:ext cx="10515600" cy="860052"/>
          </a:xfrm>
          <a:prstGeom prst="rect">
            <a:avLst/>
          </a:prstGeom>
        </p:spPr>
        <p:txBody>
          <a:bodyPr anchor="t"/>
          <a:lstStyle>
            <a:lvl1pPr>
              <a:defRPr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2362352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ark Blue Title Slide 2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A4B514D-12D1-8645-A64F-6871C39931DA}"/>
              </a:ext>
            </a:extLst>
          </p:cNvPr>
          <p:cNvPicPr>
            <a:picLocks noChangeAspect="1"/>
          </p:cNvPicPr>
          <p:nvPr userDrawn="1"/>
        </p:nvPicPr>
        <p:blipFill>
          <a:blip r:embed="rId3"/>
          <a:stretch>
            <a:fillRect/>
          </a:stretch>
        </p:blipFill>
        <p:spPr>
          <a:xfrm>
            <a:off x="10217806" y="6168041"/>
            <a:ext cx="1693620" cy="448079"/>
          </a:xfrm>
          <a:prstGeom prst="rect">
            <a:avLst/>
          </a:prstGeom>
        </p:spPr>
      </p:pic>
      <p:sp>
        <p:nvSpPr>
          <p:cNvPr id="8" name="Title 7">
            <a:extLst>
              <a:ext uri="{FF2B5EF4-FFF2-40B4-BE49-F238E27FC236}">
                <a16:creationId xmlns:a16="http://schemas.microsoft.com/office/drawing/2014/main" id="{A568E5B3-3ADE-5D48-B376-024B5CE3E9A4}"/>
              </a:ext>
            </a:extLst>
          </p:cNvPr>
          <p:cNvSpPr>
            <a:spLocks noGrp="1"/>
          </p:cNvSpPr>
          <p:nvPr>
            <p:ph type="title"/>
          </p:nvPr>
        </p:nvSpPr>
        <p:spPr>
          <a:xfrm>
            <a:off x="465513" y="436501"/>
            <a:ext cx="10515600" cy="860052"/>
          </a:xfrm>
          <a:prstGeom prst="rect">
            <a:avLst/>
          </a:prstGeom>
        </p:spPr>
        <p:txBody>
          <a:bodyPr anchor="t"/>
          <a:lstStyle>
            <a:lvl1pPr>
              <a:defRPr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41919193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ark Blue Title Slide 3">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A4B514D-12D1-8645-A64F-6871C39931DA}"/>
              </a:ext>
            </a:extLst>
          </p:cNvPr>
          <p:cNvPicPr>
            <a:picLocks noChangeAspect="1"/>
          </p:cNvPicPr>
          <p:nvPr userDrawn="1"/>
        </p:nvPicPr>
        <p:blipFill>
          <a:blip r:embed="rId3"/>
          <a:stretch>
            <a:fillRect/>
          </a:stretch>
        </p:blipFill>
        <p:spPr>
          <a:xfrm>
            <a:off x="10217806" y="6168041"/>
            <a:ext cx="1693620" cy="448079"/>
          </a:xfrm>
          <a:prstGeom prst="rect">
            <a:avLst/>
          </a:prstGeom>
        </p:spPr>
      </p:pic>
      <p:sp>
        <p:nvSpPr>
          <p:cNvPr id="8" name="Title 7">
            <a:extLst>
              <a:ext uri="{FF2B5EF4-FFF2-40B4-BE49-F238E27FC236}">
                <a16:creationId xmlns:a16="http://schemas.microsoft.com/office/drawing/2014/main" id="{A568E5B3-3ADE-5D48-B376-024B5CE3E9A4}"/>
              </a:ext>
            </a:extLst>
          </p:cNvPr>
          <p:cNvSpPr>
            <a:spLocks noGrp="1"/>
          </p:cNvSpPr>
          <p:nvPr>
            <p:ph type="title"/>
          </p:nvPr>
        </p:nvSpPr>
        <p:spPr>
          <a:xfrm>
            <a:off x="1084946" y="436501"/>
            <a:ext cx="10515600" cy="860052"/>
          </a:xfrm>
          <a:prstGeom prst="rect">
            <a:avLst/>
          </a:prstGeom>
        </p:spPr>
        <p:txBody>
          <a:bodyPr anchor="t"/>
          <a:lstStyle>
            <a:lvl1pPr>
              <a:defRPr b="1">
                <a:solidFill>
                  <a:schemeClr val="bg1"/>
                </a:solidFill>
              </a:defRPr>
            </a:lvl1pPr>
          </a:lstStyle>
          <a:p>
            <a:r>
              <a:rPr lang="en-US" dirty="0"/>
              <a:t>Click to edit Master title style</a:t>
            </a:r>
          </a:p>
        </p:txBody>
      </p:sp>
      <p:sp>
        <p:nvSpPr>
          <p:cNvPr id="5" name="Text Placeholder 8">
            <a:extLst>
              <a:ext uri="{FF2B5EF4-FFF2-40B4-BE49-F238E27FC236}">
                <a16:creationId xmlns:a16="http://schemas.microsoft.com/office/drawing/2014/main" id="{FAFB33C9-30C5-3848-9E3B-EC221D325C86}"/>
              </a:ext>
            </a:extLst>
          </p:cNvPr>
          <p:cNvSpPr>
            <a:spLocks noGrp="1"/>
          </p:cNvSpPr>
          <p:nvPr>
            <p:ph type="body" sz="quarter" idx="11" hasCustomPrompt="1"/>
          </p:nvPr>
        </p:nvSpPr>
        <p:spPr>
          <a:xfrm>
            <a:off x="2749549" y="2005013"/>
            <a:ext cx="7467863" cy="3092450"/>
          </a:xfrm>
          <a:prstGeom prst="rect">
            <a:avLst/>
          </a:prstGeom>
        </p:spPr>
        <p:txBody>
          <a:bodyPr/>
          <a:lstStyle>
            <a:lvl1pPr>
              <a:spcAft>
                <a:spcPts val="1000"/>
              </a:spcAft>
              <a:buClr>
                <a:srgbClr val="00B0F0"/>
              </a:buClr>
              <a:defRPr sz="2400">
                <a:solidFill>
                  <a:schemeClr val="bg1"/>
                </a:solidFill>
              </a:defRPr>
            </a:lvl1pPr>
            <a:lvl2pPr>
              <a:buClr>
                <a:srgbClr val="00B0F0"/>
              </a:buClr>
              <a:defRPr sz="2400">
                <a:solidFill>
                  <a:schemeClr val="bg1"/>
                </a:solidFill>
              </a:defRPr>
            </a:lvl2pPr>
            <a:lvl3pPr>
              <a:buClr>
                <a:srgbClr val="00B0F0"/>
              </a:buClr>
              <a:defRPr sz="2400">
                <a:solidFill>
                  <a:schemeClr val="bg1"/>
                </a:solidFill>
              </a:defRPr>
            </a:lvl3pPr>
            <a:lvl4pPr>
              <a:buClr>
                <a:srgbClr val="00B0F0"/>
              </a:buClr>
              <a:defRPr sz="2400">
                <a:solidFill>
                  <a:schemeClr val="bg1"/>
                </a:solidFill>
              </a:defRPr>
            </a:lvl4pPr>
            <a:lvl5pPr>
              <a:buClr>
                <a:srgbClr val="00B0F0"/>
              </a:buClr>
              <a:defRPr sz="2400">
                <a:solidFill>
                  <a:schemeClr val="bg1"/>
                </a:solidFill>
              </a:defRPr>
            </a:lvl5pPr>
          </a:lstStyle>
          <a:p>
            <a:pPr>
              <a:spcAft>
                <a:spcPts val="1000"/>
              </a:spcAft>
              <a:buClr>
                <a:srgbClr val="00B0F0"/>
              </a:buClr>
            </a:pPr>
            <a:r>
              <a:rPr lang="en-US" sz="2400" dirty="0" err="1">
                <a:solidFill>
                  <a:schemeClr val="bg1"/>
                </a:solidFill>
              </a:rPr>
              <a:t>Nullam</a:t>
            </a:r>
            <a:r>
              <a:rPr lang="en-US" sz="2400" dirty="0">
                <a:solidFill>
                  <a:schemeClr val="bg1"/>
                </a:solidFill>
              </a:rPr>
              <a:t> a </a:t>
            </a:r>
            <a:r>
              <a:rPr lang="en-US" sz="2400" dirty="0" err="1">
                <a:solidFill>
                  <a:schemeClr val="bg1"/>
                </a:solidFill>
              </a:rPr>
              <a:t>felis</a:t>
            </a:r>
            <a:r>
              <a:rPr lang="en-US" sz="2400" dirty="0">
                <a:solidFill>
                  <a:schemeClr val="bg1"/>
                </a:solidFill>
              </a:rPr>
              <a:t> sit </a:t>
            </a:r>
            <a:r>
              <a:rPr lang="en-US" sz="2400" dirty="0" err="1">
                <a:solidFill>
                  <a:schemeClr val="bg1"/>
                </a:solidFill>
              </a:rPr>
              <a:t>amet</a:t>
            </a:r>
            <a:r>
              <a:rPr lang="en-US" sz="2400" dirty="0">
                <a:solidFill>
                  <a:schemeClr val="bg1"/>
                </a:solidFill>
              </a:rPr>
              <a:t> </a:t>
            </a:r>
            <a:r>
              <a:rPr lang="en-US" sz="2400" dirty="0" err="1">
                <a:solidFill>
                  <a:schemeClr val="bg1"/>
                </a:solidFill>
              </a:rPr>
              <a:t>urna</a:t>
            </a:r>
            <a:r>
              <a:rPr lang="en-US" sz="2400" dirty="0">
                <a:solidFill>
                  <a:schemeClr val="bg1"/>
                </a:solidFill>
              </a:rPr>
              <a:t> </a:t>
            </a:r>
            <a:r>
              <a:rPr lang="en-US" sz="2400" dirty="0" err="1">
                <a:solidFill>
                  <a:schemeClr val="bg1"/>
                </a:solidFill>
              </a:rPr>
              <a:t>molestie</a:t>
            </a:r>
            <a:r>
              <a:rPr lang="en-US" sz="2400" dirty="0">
                <a:solidFill>
                  <a:schemeClr val="bg1"/>
                </a:solidFill>
              </a:rPr>
              <a:t> </a:t>
            </a:r>
            <a:r>
              <a:rPr lang="en-US" sz="2400" dirty="0" err="1">
                <a:solidFill>
                  <a:schemeClr val="bg1"/>
                </a:solidFill>
              </a:rPr>
              <a:t>egestas</a:t>
            </a:r>
            <a:r>
              <a:rPr lang="en-US" sz="2400" dirty="0">
                <a:solidFill>
                  <a:schemeClr val="bg1"/>
                </a:solidFill>
              </a:rPr>
              <a:t>.</a:t>
            </a:r>
          </a:p>
          <a:p>
            <a:pPr>
              <a:spcAft>
                <a:spcPts val="1000"/>
              </a:spcAft>
              <a:buClr>
                <a:srgbClr val="00B0F0"/>
              </a:buClr>
            </a:pPr>
            <a:r>
              <a:rPr lang="en-US" sz="2400" dirty="0" err="1">
                <a:solidFill>
                  <a:schemeClr val="bg1"/>
                </a:solidFill>
              </a:rPr>
              <a:t>Aenean</a:t>
            </a:r>
            <a:r>
              <a:rPr lang="en-US" sz="2400" dirty="0">
                <a:solidFill>
                  <a:schemeClr val="bg1"/>
                </a:solidFill>
              </a:rPr>
              <a:t> et </a:t>
            </a:r>
            <a:r>
              <a:rPr lang="en-US" sz="2400" dirty="0" err="1">
                <a:solidFill>
                  <a:schemeClr val="bg1"/>
                </a:solidFill>
              </a:rPr>
              <a:t>augue</a:t>
            </a:r>
            <a:r>
              <a:rPr lang="en-US" sz="2400" dirty="0">
                <a:solidFill>
                  <a:schemeClr val="bg1"/>
                </a:solidFill>
              </a:rPr>
              <a:t> lacinia, </a:t>
            </a:r>
            <a:r>
              <a:rPr lang="en-US" sz="2400" dirty="0" err="1">
                <a:solidFill>
                  <a:schemeClr val="bg1"/>
                </a:solidFill>
              </a:rPr>
              <a:t>dapibus</a:t>
            </a:r>
            <a:r>
              <a:rPr lang="en-US" sz="2400" dirty="0">
                <a:solidFill>
                  <a:schemeClr val="bg1"/>
                </a:solidFill>
              </a:rPr>
              <a:t> </a:t>
            </a:r>
            <a:r>
              <a:rPr lang="en-US" sz="2400" dirty="0" err="1">
                <a:solidFill>
                  <a:schemeClr val="bg1"/>
                </a:solidFill>
              </a:rPr>
              <a:t>risus</a:t>
            </a:r>
            <a:r>
              <a:rPr lang="en-US" sz="2400" dirty="0">
                <a:solidFill>
                  <a:schemeClr val="bg1"/>
                </a:solidFill>
              </a:rPr>
              <a:t> a, </a:t>
            </a:r>
            <a:r>
              <a:rPr lang="en-US" sz="2400" dirty="0" err="1">
                <a:solidFill>
                  <a:schemeClr val="bg1"/>
                </a:solidFill>
              </a:rPr>
              <a:t>molestie</a:t>
            </a:r>
            <a:r>
              <a:rPr lang="en-US" sz="2400" dirty="0">
                <a:solidFill>
                  <a:schemeClr val="bg1"/>
                </a:solidFill>
              </a:rPr>
              <a:t> diam.</a:t>
            </a:r>
          </a:p>
          <a:p>
            <a:pPr>
              <a:spcAft>
                <a:spcPts val="1000"/>
              </a:spcAft>
              <a:buClr>
                <a:srgbClr val="00B0F0"/>
              </a:buClr>
            </a:pPr>
            <a:r>
              <a:rPr lang="en-US" sz="2400" dirty="0" err="1">
                <a:solidFill>
                  <a:schemeClr val="bg1"/>
                </a:solidFill>
              </a:rPr>
              <a:t>Quisque</a:t>
            </a:r>
            <a:r>
              <a:rPr lang="en-US" sz="2400" dirty="0">
                <a:solidFill>
                  <a:schemeClr val="bg1"/>
                </a:solidFill>
              </a:rPr>
              <a:t> </a:t>
            </a:r>
            <a:r>
              <a:rPr lang="en-US" sz="2400" dirty="0" err="1">
                <a:solidFill>
                  <a:schemeClr val="bg1"/>
                </a:solidFill>
              </a:rPr>
              <a:t>imperdiet</a:t>
            </a:r>
            <a:r>
              <a:rPr lang="en-US" sz="2400" dirty="0">
                <a:solidFill>
                  <a:schemeClr val="bg1"/>
                </a:solidFill>
              </a:rPr>
              <a:t> </a:t>
            </a:r>
            <a:r>
              <a:rPr lang="en-US" sz="2400" dirty="0" err="1">
                <a:solidFill>
                  <a:schemeClr val="bg1"/>
                </a:solidFill>
              </a:rPr>
              <a:t>nulla</a:t>
            </a:r>
            <a:r>
              <a:rPr lang="en-US" sz="2400" dirty="0">
                <a:solidFill>
                  <a:schemeClr val="bg1"/>
                </a:solidFill>
              </a:rPr>
              <a:t> vitae dictum </a:t>
            </a:r>
            <a:r>
              <a:rPr lang="en-US" sz="2400" dirty="0" err="1">
                <a:solidFill>
                  <a:schemeClr val="bg1"/>
                </a:solidFill>
              </a:rPr>
              <a:t>condimentum</a:t>
            </a:r>
            <a:r>
              <a:rPr lang="en-US" sz="2400" dirty="0">
                <a:solidFill>
                  <a:schemeClr val="bg1"/>
                </a:solidFill>
              </a:rPr>
              <a:t>.</a:t>
            </a:r>
          </a:p>
          <a:p>
            <a:pPr>
              <a:spcAft>
                <a:spcPts val="1000"/>
              </a:spcAft>
              <a:buClr>
                <a:srgbClr val="00B0F0"/>
              </a:buClr>
            </a:pPr>
            <a:r>
              <a:rPr lang="en-US" sz="2400" dirty="0" err="1">
                <a:solidFill>
                  <a:schemeClr val="bg1"/>
                </a:solidFill>
              </a:rPr>
              <a:t>Proin</a:t>
            </a:r>
            <a:r>
              <a:rPr lang="en-US" sz="2400" dirty="0">
                <a:solidFill>
                  <a:schemeClr val="bg1"/>
                </a:solidFill>
              </a:rPr>
              <a:t> </a:t>
            </a:r>
            <a:r>
              <a:rPr lang="en-US" sz="2400" dirty="0" err="1">
                <a:solidFill>
                  <a:schemeClr val="bg1"/>
                </a:solidFill>
              </a:rPr>
              <a:t>nec</a:t>
            </a:r>
            <a:r>
              <a:rPr lang="en-US" sz="2400" dirty="0">
                <a:solidFill>
                  <a:schemeClr val="bg1"/>
                </a:solidFill>
              </a:rPr>
              <a:t> </a:t>
            </a:r>
            <a:r>
              <a:rPr lang="en-US" sz="2400" dirty="0" err="1">
                <a:solidFill>
                  <a:schemeClr val="bg1"/>
                </a:solidFill>
              </a:rPr>
              <a:t>eros</a:t>
            </a:r>
            <a:r>
              <a:rPr lang="en-US" sz="2400" dirty="0">
                <a:solidFill>
                  <a:schemeClr val="bg1"/>
                </a:solidFill>
              </a:rPr>
              <a:t> a </a:t>
            </a:r>
            <a:r>
              <a:rPr lang="en-US" sz="2400" dirty="0" err="1">
                <a:solidFill>
                  <a:schemeClr val="bg1"/>
                </a:solidFill>
              </a:rPr>
              <a:t>est</a:t>
            </a:r>
            <a:r>
              <a:rPr lang="en-US" sz="2400" dirty="0">
                <a:solidFill>
                  <a:schemeClr val="bg1"/>
                </a:solidFill>
              </a:rPr>
              <a:t> </a:t>
            </a:r>
            <a:r>
              <a:rPr lang="en-US" sz="2400" dirty="0" err="1">
                <a:solidFill>
                  <a:schemeClr val="bg1"/>
                </a:solidFill>
              </a:rPr>
              <a:t>congue</a:t>
            </a:r>
            <a:r>
              <a:rPr lang="en-US" sz="2400" dirty="0">
                <a:solidFill>
                  <a:schemeClr val="bg1"/>
                </a:solidFill>
              </a:rPr>
              <a:t> </a:t>
            </a:r>
            <a:r>
              <a:rPr lang="en-US" sz="2400" dirty="0" err="1">
                <a:solidFill>
                  <a:schemeClr val="bg1"/>
                </a:solidFill>
              </a:rPr>
              <a:t>sollicitudin</a:t>
            </a:r>
            <a:r>
              <a:rPr lang="en-US" sz="2400" dirty="0">
                <a:solidFill>
                  <a:schemeClr val="bg1"/>
                </a:solidFill>
              </a:rPr>
              <a:t>.</a:t>
            </a:r>
          </a:p>
          <a:p>
            <a:pPr>
              <a:spcAft>
                <a:spcPts val="1000"/>
              </a:spcAft>
              <a:buClr>
                <a:srgbClr val="00B0F0"/>
              </a:buClr>
            </a:pPr>
            <a:r>
              <a:rPr lang="en-US" sz="2400" dirty="0" err="1">
                <a:solidFill>
                  <a:schemeClr val="bg1"/>
                </a:solidFill>
              </a:rPr>
              <a:t>Etiam</a:t>
            </a:r>
            <a:r>
              <a:rPr lang="en-US" sz="2400" dirty="0">
                <a:solidFill>
                  <a:schemeClr val="bg1"/>
                </a:solidFill>
              </a:rPr>
              <a:t> </a:t>
            </a:r>
            <a:r>
              <a:rPr lang="en-US" sz="2400" dirty="0" err="1">
                <a:solidFill>
                  <a:schemeClr val="bg1"/>
                </a:solidFill>
              </a:rPr>
              <a:t>malesuada</a:t>
            </a:r>
            <a:r>
              <a:rPr lang="en-US" sz="2400" dirty="0">
                <a:solidFill>
                  <a:schemeClr val="bg1"/>
                </a:solidFill>
              </a:rPr>
              <a:t> </a:t>
            </a:r>
            <a:r>
              <a:rPr lang="en-US" sz="2400" dirty="0" err="1">
                <a:solidFill>
                  <a:schemeClr val="bg1"/>
                </a:solidFill>
              </a:rPr>
              <a:t>velit</a:t>
            </a:r>
            <a:r>
              <a:rPr lang="en-US" sz="2400" dirty="0">
                <a:solidFill>
                  <a:schemeClr val="bg1"/>
                </a:solidFill>
              </a:rPr>
              <a:t> sit </a:t>
            </a:r>
            <a:r>
              <a:rPr lang="en-US" sz="2400" dirty="0" err="1">
                <a:solidFill>
                  <a:schemeClr val="bg1"/>
                </a:solidFill>
              </a:rPr>
              <a:t>amet</a:t>
            </a:r>
            <a:r>
              <a:rPr lang="en-US" sz="2400" dirty="0">
                <a:solidFill>
                  <a:schemeClr val="bg1"/>
                </a:solidFill>
              </a:rPr>
              <a:t> maximus </a:t>
            </a:r>
            <a:r>
              <a:rPr lang="en-US" sz="2400" dirty="0" err="1">
                <a:solidFill>
                  <a:schemeClr val="bg1"/>
                </a:solidFill>
              </a:rPr>
              <a:t>iaculis</a:t>
            </a:r>
            <a:r>
              <a:rPr lang="en-US" sz="2400" dirty="0">
                <a:solidFill>
                  <a:schemeClr val="bg1"/>
                </a:solidFill>
              </a:rPr>
              <a:t>.</a:t>
            </a:r>
          </a:p>
        </p:txBody>
      </p:sp>
    </p:spTree>
    <p:extLst>
      <p:ext uri="{BB962C8B-B14F-4D97-AF65-F5344CB8AC3E}">
        <p14:creationId xmlns:p14="http://schemas.microsoft.com/office/powerpoint/2010/main" val="35208641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ark Blue Title Slide 4">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A4B514D-12D1-8645-A64F-6871C39931DA}"/>
              </a:ext>
            </a:extLst>
          </p:cNvPr>
          <p:cNvPicPr>
            <a:picLocks noChangeAspect="1"/>
          </p:cNvPicPr>
          <p:nvPr userDrawn="1"/>
        </p:nvPicPr>
        <p:blipFill>
          <a:blip r:embed="rId3"/>
          <a:stretch>
            <a:fillRect/>
          </a:stretch>
        </p:blipFill>
        <p:spPr>
          <a:xfrm>
            <a:off x="10217806" y="6168041"/>
            <a:ext cx="1693620" cy="448079"/>
          </a:xfrm>
          <a:prstGeom prst="rect">
            <a:avLst/>
          </a:prstGeom>
        </p:spPr>
      </p:pic>
      <p:sp>
        <p:nvSpPr>
          <p:cNvPr id="8" name="Title 7">
            <a:extLst>
              <a:ext uri="{FF2B5EF4-FFF2-40B4-BE49-F238E27FC236}">
                <a16:creationId xmlns:a16="http://schemas.microsoft.com/office/drawing/2014/main" id="{A568E5B3-3ADE-5D48-B376-024B5CE3E9A4}"/>
              </a:ext>
            </a:extLst>
          </p:cNvPr>
          <p:cNvSpPr>
            <a:spLocks noGrp="1"/>
          </p:cNvSpPr>
          <p:nvPr>
            <p:ph type="title"/>
          </p:nvPr>
        </p:nvSpPr>
        <p:spPr>
          <a:xfrm>
            <a:off x="465513" y="436501"/>
            <a:ext cx="10515600" cy="860052"/>
          </a:xfrm>
          <a:prstGeom prst="rect">
            <a:avLst/>
          </a:prstGeom>
        </p:spPr>
        <p:txBody>
          <a:bodyPr anchor="t"/>
          <a:lstStyle>
            <a:lvl1pPr>
              <a:defRPr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6681739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ark Blue Title Slide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A4B514D-12D1-8645-A64F-6871C39931DA}"/>
              </a:ext>
            </a:extLst>
          </p:cNvPr>
          <p:cNvPicPr>
            <a:picLocks noChangeAspect="1"/>
          </p:cNvPicPr>
          <p:nvPr userDrawn="1"/>
        </p:nvPicPr>
        <p:blipFill>
          <a:blip r:embed="rId3"/>
          <a:stretch>
            <a:fillRect/>
          </a:stretch>
        </p:blipFill>
        <p:spPr>
          <a:xfrm>
            <a:off x="10217806" y="6168041"/>
            <a:ext cx="1693620" cy="448079"/>
          </a:xfrm>
          <a:prstGeom prst="rect">
            <a:avLst/>
          </a:prstGeom>
        </p:spPr>
      </p:pic>
      <p:sp>
        <p:nvSpPr>
          <p:cNvPr id="8" name="Title 7">
            <a:extLst>
              <a:ext uri="{FF2B5EF4-FFF2-40B4-BE49-F238E27FC236}">
                <a16:creationId xmlns:a16="http://schemas.microsoft.com/office/drawing/2014/main" id="{A568E5B3-3ADE-5D48-B376-024B5CE3E9A4}"/>
              </a:ext>
            </a:extLst>
          </p:cNvPr>
          <p:cNvSpPr>
            <a:spLocks noGrp="1"/>
          </p:cNvSpPr>
          <p:nvPr>
            <p:ph type="title"/>
          </p:nvPr>
        </p:nvSpPr>
        <p:spPr>
          <a:xfrm>
            <a:off x="465513" y="436501"/>
            <a:ext cx="10515600" cy="860052"/>
          </a:xfrm>
          <a:prstGeom prst="rect">
            <a:avLst/>
          </a:prstGeom>
        </p:spPr>
        <p:txBody>
          <a:bodyPr anchor="t"/>
          <a:lstStyle>
            <a:lvl1pPr>
              <a:defRPr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748173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Plain Blue">
    <p:bg>
      <p:bgPr>
        <a:solidFill>
          <a:srgbClr val="031D3E"/>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A4B514D-12D1-8645-A64F-6871C39931DA}"/>
              </a:ext>
            </a:extLst>
          </p:cNvPr>
          <p:cNvPicPr>
            <a:picLocks noChangeAspect="1"/>
          </p:cNvPicPr>
          <p:nvPr userDrawn="1"/>
        </p:nvPicPr>
        <p:blipFill>
          <a:blip r:embed="rId2"/>
          <a:stretch>
            <a:fillRect/>
          </a:stretch>
        </p:blipFill>
        <p:spPr>
          <a:xfrm>
            <a:off x="10217806" y="6168041"/>
            <a:ext cx="1693620" cy="448079"/>
          </a:xfrm>
          <a:prstGeom prst="rect">
            <a:avLst/>
          </a:prstGeom>
        </p:spPr>
      </p:pic>
      <p:sp>
        <p:nvSpPr>
          <p:cNvPr id="8" name="Title 7">
            <a:extLst>
              <a:ext uri="{FF2B5EF4-FFF2-40B4-BE49-F238E27FC236}">
                <a16:creationId xmlns:a16="http://schemas.microsoft.com/office/drawing/2014/main" id="{A568E5B3-3ADE-5D48-B376-024B5CE3E9A4}"/>
              </a:ext>
            </a:extLst>
          </p:cNvPr>
          <p:cNvSpPr>
            <a:spLocks noGrp="1"/>
          </p:cNvSpPr>
          <p:nvPr>
            <p:ph type="title"/>
          </p:nvPr>
        </p:nvSpPr>
        <p:spPr>
          <a:xfrm>
            <a:off x="465513" y="436501"/>
            <a:ext cx="10515600" cy="860052"/>
          </a:xfrm>
          <a:prstGeom prst="rect">
            <a:avLst/>
          </a:prstGeom>
        </p:spPr>
        <p:txBody>
          <a:bodyPr anchor="t"/>
          <a:lstStyle>
            <a:lvl1pPr>
              <a:defRPr b="1">
                <a:solidFill>
                  <a:schemeClr val="bg1"/>
                </a:solidFill>
              </a:defRPr>
            </a:lvl1pPr>
          </a:lstStyle>
          <a:p>
            <a:r>
              <a:rPr lang="en-US" dirty="0"/>
              <a:t>Click to edit Master title style</a:t>
            </a:r>
          </a:p>
        </p:txBody>
      </p:sp>
      <p:sp>
        <p:nvSpPr>
          <p:cNvPr id="6" name="Rectangle 5">
            <a:extLst>
              <a:ext uri="{FF2B5EF4-FFF2-40B4-BE49-F238E27FC236}">
                <a16:creationId xmlns:a16="http://schemas.microsoft.com/office/drawing/2014/main" id="{F8784465-5986-F343-B67A-B3CC93561A43}"/>
              </a:ext>
            </a:extLst>
          </p:cNvPr>
          <p:cNvSpPr/>
          <p:nvPr userDrawn="1"/>
        </p:nvSpPr>
        <p:spPr>
          <a:xfrm>
            <a:off x="0" y="6777440"/>
            <a:ext cx="12192000" cy="120316"/>
          </a:xfrm>
          <a:prstGeom prst="rect">
            <a:avLst/>
          </a:prstGeom>
          <a:solidFill>
            <a:srgbClr val="D039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70059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White 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A5774-893C-824B-A258-68A2EE989516}"/>
              </a:ext>
            </a:extLst>
          </p:cNvPr>
          <p:cNvSpPr>
            <a:spLocks noGrp="1"/>
          </p:cNvSpPr>
          <p:nvPr>
            <p:ph type="title"/>
          </p:nvPr>
        </p:nvSpPr>
        <p:spPr>
          <a:xfrm>
            <a:off x="465513" y="428190"/>
            <a:ext cx="10515600" cy="931428"/>
          </a:xfrm>
          <a:prstGeom prst="rect">
            <a:avLst/>
          </a:prstGeom>
        </p:spPr>
        <p:txBody>
          <a:bodyPr anchor="t"/>
          <a:lstStyle>
            <a:lvl1pPr>
              <a:defRPr b="1">
                <a:solidFill>
                  <a:srgbClr val="003970"/>
                </a:solidFill>
              </a:defRPr>
            </a:lvl1pPr>
          </a:lstStyle>
          <a:p>
            <a:r>
              <a:rPr lang="en-US" dirty="0"/>
              <a:t>Click to edit Master title style</a:t>
            </a:r>
          </a:p>
        </p:txBody>
      </p:sp>
      <p:pic>
        <p:nvPicPr>
          <p:cNvPr id="6" name="Picture 5">
            <a:extLst>
              <a:ext uri="{FF2B5EF4-FFF2-40B4-BE49-F238E27FC236}">
                <a16:creationId xmlns:a16="http://schemas.microsoft.com/office/drawing/2014/main" id="{25B8A730-EE4F-0146-9F5F-D78C65A63D19}"/>
              </a:ext>
            </a:extLst>
          </p:cNvPr>
          <p:cNvPicPr>
            <a:picLocks noChangeAspect="1"/>
          </p:cNvPicPr>
          <p:nvPr userDrawn="1"/>
        </p:nvPicPr>
        <p:blipFill>
          <a:blip r:embed="rId3"/>
          <a:stretch>
            <a:fillRect/>
          </a:stretch>
        </p:blipFill>
        <p:spPr>
          <a:xfrm>
            <a:off x="10217806" y="6168040"/>
            <a:ext cx="1693624" cy="448080"/>
          </a:xfrm>
          <a:prstGeom prst="rect">
            <a:avLst/>
          </a:prstGeom>
        </p:spPr>
      </p:pic>
    </p:spTree>
    <p:extLst>
      <p:ext uri="{BB962C8B-B14F-4D97-AF65-F5344CB8AC3E}">
        <p14:creationId xmlns:p14="http://schemas.microsoft.com/office/powerpoint/2010/main" val="11716546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White Title Slide 2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568E5B3-3ADE-5D48-B376-024B5CE3E9A4}"/>
              </a:ext>
            </a:extLst>
          </p:cNvPr>
          <p:cNvSpPr>
            <a:spLocks noGrp="1"/>
          </p:cNvSpPr>
          <p:nvPr>
            <p:ph type="title"/>
          </p:nvPr>
        </p:nvSpPr>
        <p:spPr>
          <a:xfrm>
            <a:off x="465513" y="436501"/>
            <a:ext cx="10515600" cy="860052"/>
          </a:xfrm>
          <a:prstGeom prst="rect">
            <a:avLst/>
          </a:prstGeom>
        </p:spPr>
        <p:txBody>
          <a:bodyPr anchor="t"/>
          <a:lstStyle>
            <a:lvl1pPr>
              <a:defRPr b="1">
                <a:solidFill>
                  <a:srgbClr val="00427A"/>
                </a:solidFill>
              </a:defRPr>
            </a:lvl1pPr>
          </a:lstStyle>
          <a:p>
            <a:r>
              <a:rPr lang="en-US" dirty="0"/>
              <a:t>Click to edit Master title style</a:t>
            </a:r>
          </a:p>
        </p:txBody>
      </p:sp>
      <p:pic>
        <p:nvPicPr>
          <p:cNvPr id="4" name="Picture 3">
            <a:extLst>
              <a:ext uri="{FF2B5EF4-FFF2-40B4-BE49-F238E27FC236}">
                <a16:creationId xmlns:a16="http://schemas.microsoft.com/office/drawing/2014/main" id="{D0C7437C-2BF1-624C-9999-7A3D1A81842F}"/>
              </a:ext>
            </a:extLst>
          </p:cNvPr>
          <p:cNvPicPr>
            <a:picLocks noChangeAspect="1"/>
          </p:cNvPicPr>
          <p:nvPr userDrawn="1"/>
        </p:nvPicPr>
        <p:blipFill>
          <a:blip r:embed="rId3"/>
          <a:stretch>
            <a:fillRect/>
          </a:stretch>
        </p:blipFill>
        <p:spPr>
          <a:xfrm>
            <a:off x="10217806" y="6168040"/>
            <a:ext cx="1693624" cy="448080"/>
          </a:xfrm>
          <a:prstGeom prst="rect">
            <a:avLst/>
          </a:prstGeom>
        </p:spPr>
      </p:pic>
    </p:spTree>
    <p:extLst>
      <p:ext uri="{BB962C8B-B14F-4D97-AF65-F5344CB8AC3E}">
        <p14:creationId xmlns:p14="http://schemas.microsoft.com/office/powerpoint/2010/main" val="22939238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White Title Slide 3">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568E5B3-3ADE-5D48-B376-024B5CE3E9A4}"/>
              </a:ext>
            </a:extLst>
          </p:cNvPr>
          <p:cNvSpPr>
            <a:spLocks noGrp="1"/>
          </p:cNvSpPr>
          <p:nvPr>
            <p:ph type="title"/>
          </p:nvPr>
        </p:nvSpPr>
        <p:spPr>
          <a:xfrm>
            <a:off x="1084946" y="436501"/>
            <a:ext cx="10515600" cy="860052"/>
          </a:xfrm>
          <a:prstGeom prst="rect">
            <a:avLst/>
          </a:prstGeom>
        </p:spPr>
        <p:txBody>
          <a:bodyPr anchor="t"/>
          <a:lstStyle>
            <a:lvl1pPr>
              <a:defRPr b="1">
                <a:solidFill>
                  <a:srgbClr val="00427A"/>
                </a:solidFill>
              </a:defRPr>
            </a:lvl1pPr>
          </a:lstStyle>
          <a:p>
            <a:r>
              <a:rPr lang="en-US" dirty="0"/>
              <a:t>Click to edit Master title style</a:t>
            </a:r>
          </a:p>
        </p:txBody>
      </p:sp>
      <p:pic>
        <p:nvPicPr>
          <p:cNvPr id="5" name="Picture 4">
            <a:extLst>
              <a:ext uri="{FF2B5EF4-FFF2-40B4-BE49-F238E27FC236}">
                <a16:creationId xmlns:a16="http://schemas.microsoft.com/office/drawing/2014/main" id="{C1A8BAE9-87CB-634A-9F08-514815C6E1ED}"/>
              </a:ext>
            </a:extLst>
          </p:cNvPr>
          <p:cNvPicPr>
            <a:picLocks noChangeAspect="1"/>
          </p:cNvPicPr>
          <p:nvPr userDrawn="1"/>
        </p:nvPicPr>
        <p:blipFill>
          <a:blip r:embed="rId3"/>
          <a:stretch>
            <a:fillRect/>
          </a:stretch>
        </p:blipFill>
        <p:spPr>
          <a:xfrm>
            <a:off x="10217806" y="6168040"/>
            <a:ext cx="1693624" cy="448080"/>
          </a:xfrm>
          <a:prstGeom prst="rect">
            <a:avLst/>
          </a:prstGeom>
        </p:spPr>
      </p:pic>
      <p:sp>
        <p:nvSpPr>
          <p:cNvPr id="13" name="Text Placeholder 12">
            <a:extLst>
              <a:ext uri="{FF2B5EF4-FFF2-40B4-BE49-F238E27FC236}">
                <a16:creationId xmlns:a16="http://schemas.microsoft.com/office/drawing/2014/main" id="{1C008E61-3E58-EC45-869F-2D2F9196573D}"/>
              </a:ext>
            </a:extLst>
          </p:cNvPr>
          <p:cNvSpPr>
            <a:spLocks noGrp="1"/>
          </p:cNvSpPr>
          <p:nvPr>
            <p:ph type="body" sz="quarter" idx="10" hasCustomPrompt="1"/>
          </p:nvPr>
        </p:nvSpPr>
        <p:spPr>
          <a:xfrm>
            <a:off x="2868613" y="1896745"/>
            <a:ext cx="7453312" cy="3406775"/>
          </a:xfrm>
          <a:prstGeom prst="rect">
            <a:avLst/>
          </a:prstGeom>
        </p:spPr>
        <p:txBody>
          <a:bodyPr/>
          <a:lstStyle/>
          <a:p>
            <a:pPr>
              <a:spcAft>
                <a:spcPts val="1000"/>
              </a:spcAft>
              <a:buClr>
                <a:srgbClr val="07437A"/>
              </a:buClr>
            </a:pPr>
            <a:r>
              <a:rPr lang="en-US" sz="2400" dirty="0" err="1">
                <a:solidFill>
                  <a:srgbClr val="07437A"/>
                </a:solidFill>
              </a:rPr>
              <a:t>Nullam</a:t>
            </a:r>
            <a:r>
              <a:rPr lang="en-US" sz="2400" dirty="0">
                <a:solidFill>
                  <a:srgbClr val="07437A"/>
                </a:solidFill>
              </a:rPr>
              <a:t> a </a:t>
            </a:r>
            <a:r>
              <a:rPr lang="en-US" sz="2400" dirty="0" err="1">
                <a:solidFill>
                  <a:srgbClr val="07437A"/>
                </a:solidFill>
              </a:rPr>
              <a:t>felis</a:t>
            </a:r>
            <a:r>
              <a:rPr lang="en-US" sz="2400" dirty="0">
                <a:solidFill>
                  <a:srgbClr val="07437A"/>
                </a:solidFill>
              </a:rPr>
              <a:t> sit </a:t>
            </a:r>
            <a:r>
              <a:rPr lang="en-US" sz="2400" dirty="0" err="1">
                <a:solidFill>
                  <a:srgbClr val="07437A"/>
                </a:solidFill>
              </a:rPr>
              <a:t>amet</a:t>
            </a:r>
            <a:r>
              <a:rPr lang="en-US" sz="2400" dirty="0">
                <a:solidFill>
                  <a:srgbClr val="07437A"/>
                </a:solidFill>
              </a:rPr>
              <a:t> </a:t>
            </a:r>
            <a:r>
              <a:rPr lang="en-US" sz="2400" dirty="0" err="1">
                <a:solidFill>
                  <a:srgbClr val="07437A"/>
                </a:solidFill>
              </a:rPr>
              <a:t>urna</a:t>
            </a:r>
            <a:r>
              <a:rPr lang="en-US" sz="2400" dirty="0">
                <a:solidFill>
                  <a:srgbClr val="07437A"/>
                </a:solidFill>
              </a:rPr>
              <a:t> </a:t>
            </a:r>
            <a:r>
              <a:rPr lang="en-US" sz="2400" dirty="0" err="1">
                <a:solidFill>
                  <a:srgbClr val="07437A"/>
                </a:solidFill>
              </a:rPr>
              <a:t>molestie</a:t>
            </a:r>
            <a:r>
              <a:rPr lang="en-US" sz="2400" dirty="0">
                <a:solidFill>
                  <a:srgbClr val="07437A"/>
                </a:solidFill>
              </a:rPr>
              <a:t> </a:t>
            </a:r>
            <a:r>
              <a:rPr lang="en-US" sz="2400" dirty="0" err="1">
                <a:solidFill>
                  <a:srgbClr val="07437A"/>
                </a:solidFill>
              </a:rPr>
              <a:t>egestas</a:t>
            </a:r>
            <a:r>
              <a:rPr lang="en-US" sz="2400" dirty="0">
                <a:solidFill>
                  <a:srgbClr val="07437A"/>
                </a:solidFill>
              </a:rPr>
              <a:t>.</a:t>
            </a:r>
          </a:p>
          <a:p>
            <a:pPr>
              <a:spcAft>
                <a:spcPts val="1000"/>
              </a:spcAft>
              <a:buClr>
                <a:srgbClr val="07437A"/>
              </a:buClr>
            </a:pPr>
            <a:r>
              <a:rPr lang="en-US" sz="2400" dirty="0" err="1">
                <a:solidFill>
                  <a:srgbClr val="07437A"/>
                </a:solidFill>
              </a:rPr>
              <a:t>Aenean</a:t>
            </a:r>
            <a:r>
              <a:rPr lang="en-US" sz="2400" dirty="0">
                <a:solidFill>
                  <a:srgbClr val="07437A"/>
                </a:solidFill>
              </a:rPr>
              <a:t> et </a:t>
            </a:r>
            <a:r>
              <a:rPr lang="en-US" sz="2400" dirty="0" err="1">
                <a:solidFill>
                  <a:srgbClr val="07437A"/>
                </a:solidFill>
              </a:rPr>
              <a:t>augue</a:t>
            </a:r>
            <a:r>
              <a:rPr lang="en-US" sz="2400" dirty="0">
                <a:solidFill>
                  <a:srgbClr val="07437A"/>
                </a:solidFill>
              </a:rPr>
              <a:t> lacinia, </a:t>
            </a:r>
            <a:r>
              <a:rPr lang="en-US" sz="2400" dirty="0" err="1">
                <a:solidFill>
                  <a:srgbClr val="07437A"/>
                </a:solidFill>
              </a:rPr>
              <a:t>dapibus</a:t>
            </a:r>
            <a:r>
              <a:rPr lang="en-US" sz="2400" dirty="0">
                <a:solidFill>
                  <a:srgbClr val="07437A"/>
                </a:solidFill>
              </a:rPr>
              <a:t> </a:t>
            </a:r>
            <a:r>
              <a:rPr lang="en-US" sz="2400" dirty="0" err="1">
                <a:solidFill>
                  <a:srgbClr val="07437A"/>
                </a:solidFill>
              </a:rPr>
              <a:t>risus</a:t>
            </a:r>
            <a:r>
              <a:rPr lang="en-US" sz="2400" dirty="0">
                <a:solidFill>
                  <a:srgbClr val="07437A"/>
                </a:solidFill>
              </a:rPr>
              <a:t> a, </a:t>
            </a:r>
            <a:r>
              <a:rPr lang="en-US" sz="2400" dirty="0" err="1">
                <a:solidFill>
                  <a:srgbClr val="07437A"/>
                </a:solidFill>
              </a:rPr>
              <a:t>molestie</a:t>
            </a:r>
            <a:r>
              <a:rPr lang="en-US" sz="2400" dirty="0">
                <a:solidFill>
                  <a:srgbClr val="07437A"/>
                </a:solidFill>
              </a:rPr>
              <a:t> diam.</a:t>
            </a:r>
          </a:p>
          <a:p>
            <a:pPr>
              <a:spcAft>
                <a:spcPts val="1000"/>
              </a:spcAft>
              <a:buClr>
                <a:srgbClr val="07437A"/>
              </a:buClr>
            </a:pPr>
            <a:r>
              <a:rPr lang="en-US" sz="2400" dirty="0" err="1">
                <a:solidFill>
                  <a:srgbClr val="07437A"/>
                </a:solidFill>
              </a:rPr>
              <a:t>Quisque</a:t>
            </a:r>
            <a:r>
              <a:rPr lang="en-US" sz="2400" dirty="0">
                <a:solidFill>
                  <a:srgbClr val="07437A"/>
                </a:solidFill>
              </a:rPr>
              <a:t> </a:t>
            </a:r>
            <a:r>
              <a:rPr lang="en-US" sz="2400" dirty="0" err="1">
                <a:solidFill>
                  <a:srgbClr val="07437A"/>
                </a:solidFill>
              </a:rPr>
              <a:t>imperdiet</a:t>
            </a:r>
            <a:r>
              <a:rPr lang="en-US" sz="2400" dirty="0">
                <a:solidFill>
                  <a:srgbClr val="07437A"/>
                </a:solidFill>
              </a:rPr>
              <a:t> </a:t>
            </a:r>
            <a:r>
              <a:rPr lang="en-US" sz="2400" dirty="0" err="1">
                <a:solidFill>
                  <a:srgbClr val="07437A"/>
                </a:solidFill>
              </a:rPr>
              <a:t>nulla</a:t>
            </a:r>
            <a:r>
              <a:rPr lang="en-US" sz="2400" dirty="0">
                <a:solidFill>
                  <a:srgbClr val="07437A"/>
                </a:solidFill>
              </a:rPr>
              <a:t> vitae dictum </a:t>
            </a:r>
            <a:r>
              <a:rPr lang="en-US" sz="2400" dirty="0" err="1">
                <a:solidFill>
                  <a:srgbClr val="07437A"/>
                </a:solidFill>
              </a:rPr>
              <a:t>condimentum</a:t>
            </a:r>
            <a:r>
              <a:rPr lang="en-US" sz="2400" dirty="0">
                <a:solidFill>
                  <a:srgbClr val="07437A"/>
                </a:solidFill>
              </a:rPr>
              <a:t>.</a:t>
            </a:r>
          </a:p>
          <a:p>
            <a:pPr>
              <a:spcAft>
                <a:spcPts val="1000"/>
              </a:spcAft>
              <a:buClr>
                <a:srgbClr val="07437A"/>
              </a:buClr>
            </a:pPr>
            <a:r>
              <a:rPr lang="en-US" sz="2400" dirty="0" err="1">
                <a:solidFill>
                  <a:srgbClr val="07437A"/>
                </a:solidFill>
              </a:rPr>
              <a:t>Proin</a:t>
            </a:r>
            <a:r>
              <a:rPr lang="en-US" sz="2400" dirty="0">
                <a:solidFill>
                  <a:srgbClr val="07437A"/>
                </a:solidFill>
              </a:rPr>
              <a:t> </a:t>
            </a:r>
            <a:r>
              <a:rPr lang="en-US" sz="2400" dirty="0" err="1">
                <a:solidFill>
                  <a:srgbClr val="07437A"/>
                </a:solidFill>
              </a:rPr>
              <a:t>nec</a:t>
            </a:r>
            <a:r>
              <a:rPr lang="en-US" sz="2400" dirty="0">
                <a:solidFill>
                  <a:srgbClr val="07437A"/>
                </a:solidFill>
              </a:rPr>
              <a:t> </a:t>
            </a:r>
            <a:r>
              <a:rPr lang="en-US" sz="2400" dirty="0" err="1">
                <a:solidFill>
                  <a:srgbClr val="07437A"/>
                </a:solidFill>
              </a:rPr>
              <a:t>eros</a:t>
            </a:r>
            <a:r>
              <a:rPr lang="en-US" sz="2400" dirty="0">
                <a:solidFill>
                  <a:srgbClr val="07437A"/>
                </a:solidFill>
              </a:rPr>
              <a:t> a </a:t>
            </a:r>
            <a:r>
              <a:rPr lang="en-US" sz="2400" dirty="0" err="1">
                <a:solidFill>
                  <a:srgbClr val="07437A"/>
                </a:solidFill>
              </a:rPr>
              <a:t>est</a:t>
            </a:r>
            <a:r>
              <a:rPr lang="en-US" sz="2400" dirty="0">
                <a:solidFill>
                  <a:srgbClr val="07437A"/>
                </a:solidFill>
              </a:rPr>
              <a:t> </a:t>
            </a:r>
            <a:r>
              <a:rPr lang="en-US" sz="2400" dirty="0" err="1">
                <a:solidFill>
                  <a:srgbClr val="07437A"/>
                </a:solidFill>
              </a:rPr>
              <a:t>congue</a:t>
            </a:r>
            <a:r>
              <a:rPr lang="en-US" sz="2400" dirty="0">
                <a:solidFill>
                  <a:srgbClr val="07437A"/>
                </a:solidFill>
              </a:rPr>
              <a:t> </a:t>
            </a:r>
            <a:r>
              <a:rPr lang="en-US" sz="2400" dirty="0" err="1">
                <a:solidFill>
                  <a:srgbClr val="07437A"/>
                </a:solidFill>
              </a:rPr>
              <a:t>sollicitudin</a:t>
            </a:r>
            <a:r>
              <a:rPr lang="en-US" sz="2400" dirty="0">
                <a:solidFill>
                  <a:srgbClr val="07437A"/>
                </a:solidFill>
              </a:rPr>
              <a:t>.</a:t>
            </a:r>
          </a:p>
          <a:p>
            <a:pPr>
              <a:spcAft>
                <a:spcPts val="1000"/>
              </a:spcAft>
              <a:buClr>
                <a:srgbClr val="07437A"/>
              </a:buClr>
            </a:pPr>
            <a:r>
              <a:rPr lang="en-US" sz="2400" dirty="0" err="1">
                <a:solidFill>
                  <a:srgbClr val="07437A"/>
                </a:solidFill>
              </a:rPr>
              <a:t>Etiam</a:t>
            </a:r>
            <a:r>
              <a:rPr lang="en-US" sz="2400" dirty="0">
                <a:solidFill>
                  <a:srgbClr val="07437A"/>
                </a:solidFill>
              </a:rPr>
              <a:t> </a:t>
            </a:r>
            <a:r>
              <a:rPr lang="en-US" sz="2400" dirty="0" err="1">
                <a:solidFill>
                  <a:srgbClr val="07437A"/>
                </a:solidFill>
              </a:rPr>
              <a:t>malesuada</a:t>
            </a:r>
            <a:r>
              <a:rPr lang="en-US" sz="2400" dirty="0">
                <a:solidFill>
                  <a:srgbClr val="07437A"/>
                </a:solidFill>
              </a:rPr>
              <a:t> </a:t>
            </a:r>
            <a:r>
              <a:rPr lang="en-US" sz="2400" dirty="0" err="1">
                <a:solidFill>
                  <a:srgbClr val="07437A"/>
                </a:solidFill>
              </a:rPr>
              <a:t>velit</a:t>
            </a:r>
            <a:r>
              <a:rPr lang="en-US" sz="2400" dirty="0">
                <a:solidFill>
                  <a:srgbClr val="07437A"/>
                </a:solidFill>
              </a:rPr>
              <a:t> sit </a:t>
            </a:r>
            <a:r>
              <a:rPr lang="en-US" sz="2400" dirty="0" err="1">
                <a:solidFill>
                  <a:srgbClr val="07437A"/>
                </a:solidFill>
              </a:rPr>
              <a:t>amet</a:t>
            </a:r>
            <a:r>
              <a:rPr lang="en-US" sz="2400" dirty="0">
                <a:solidFill>
                  <a:srgbClr val="07437A"/>
                </a:solidFill>
              </a:rPr>
              <a:t> maximus </a:t>
            </a:r>
            <a:r>
              <a:rPr lang="en-US" sz="2400" dirty="0" err="1">
                <a:solidFill>
                  <a:srgbClr val="07437A"/>
                </a:solidFill>
              </a:rPr>
              <a:t>iaculis</a:t>
            </a:r>
            <a:r>
              <a:rPr lang="en-US" sz="2400" dirty="0">
                <a:solidFill>
                  <a:srgbClr val="07437A"/>
                </a:solidFill>
              </a:rPr>
              <a:t>.</a:t>
            </a:r>
          </a:p>
        </p:txBody>
      </p:sp>
    </p:spTree>
    <p:extLst>
      <p:ext uri="{BB962C8B-B14F-4D97-AF65-F5344CB8AC3E}">
        <p14:creationId xmlns:p14="http://schemas.microsoft.com/office/powerpoint/2010/main" val="2574888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ue Cover with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568E5B3-3ADE-5D48-B376-024B5CE3E9A4}"/>
              </a:ext>
            </a:extLst>
          </p:cNvPr>
          <p:cNvSpPr>
            <a:spLocks noGrp="1"/>
          </p:cNvSpPr>
          <p:nvPr>
            <p:ph type="title" hasCustomPrompt="1"/>
          </p:nvPr>
        </p:nvSpPr>
        <p:spPr>
          <a:xfrm>
            <a:off x="465513" y="436500"/>
            <a:ext cx="4234824" cy="3140889"/>
          </a:xfrm>
          <a:prstGeom prst="rect">
            <a:avLst/>
          </a:prstGeom>
        </p:spPr>
        <p:txBody>
          <a:bodyPr anchor="t"/>
          <a:lstStyle>
            <a:lvl1pPr>
              <a:defRPr sz="7200" b="1">
                <a:solidFill>
                  <a:schemeClr val="bg1"/>
                </a:solidFill>
              </a:defRPr>
            </a:lvl1pPr>
          </a:lstStyle>
          <a:p>
            <a:r>
              <a:rPr lang="en-US" dirty="0"/>
              <a:t>American</a:t>
            </a:r>
            <a:br>
              <a:rPr lang="en-US" dirty="0"/>
            </a:br>
            <a:r>
              <a:rPr lang="en-US" dirty="0"/>
              <a:t>Petroleum</a:t>
            </a:r>
            <a:br>
              <a:rPr lang="en-US" dirty="0"/>
            </a:br>
            <a:r>
              <a:rPr lang="en-US" dirty="0"/>
              <a:t>Institute</a:t>
            </a:r>
          </a:p>
        </p:txBody>
      </p:sp>
      <p:sp>
        <p:nvSpPr>
          <p:cNvPr id="3" name="Text Placeholder 2">
            <a:extLst>
              <a:ext uri="{FF2B5EF4-FFF2-40B4-BE49-F238E27FC236}">
                <a16:creationId xmlns:a16="http://schemas.microsoft.com/office/drawing/2014/main" id="{BF81CC96-D201-0C48-A193-43F5D8476CB6}"/>
              </a:ext>
            </a:extLst>
          </p:cNvPr>
          <p:cNvSpPr>
            <a:spLocks noGrp="1"/>
          </p:cNvSpPr>
          <p:nvPr>
            <p:ph type="body" sz="quarter" idx="10" hasCustomPrompt="1"/>
          </p:nvPr>
        </p:nvSpPr>
        <p:spPr>
          <a:xfrm>
            <a:off x="465138" y="5842738"/>
            <a:ext cx="3657600" cy="650605"/>
          </a:xfrm>
          <a:prstGeom prst="rect">
            <a:avLst/>
          </a:prstGeom>
        </p:spPr>
        <p:txBody>
          <a:bodyPr/>
          <a:lstStyle>
            <a:lvl1pPr marL="0" indent="0">
              <a:buNone/>
              <a:defRPr sz="2400">
                <a:solidFill>
                  <a:srgbClr val="FFFFFF"/>
                </a:solidFill>
              </a:defRPr>
            </a:lvl1pPr>
          </a:lstStyle>
          <a:p>
            <a:pPr lvl="0"/>
            <a:r>
              <a:rPr lang="en-US" dirty="0" err="1"/>
              <a:t>Firstname</a:t>
            </a:r>
            <a:r>
              <a:rPr lang="en-US" dirty="0"/>
              <a:t> </a:t>
            </a:r>
            <a:r>
              <a:rPr lang="en-US" dirty="0" err="1"/>
              <a:t>Lastname</a:t>
            </a:r>
            <a:br>
              <a:rPr lang="en-US" dirty="0"/>
            </a:br>
            <a:r>
              <a:rPr lang="en-US" dirty="0"/>
              <a:t>MM DD YYYY</a:t>
            </a:r>
          </a:p>
        </p:txBody>
      </p:sp>
      <p:pic>
        <p:nvPicPr>
          <p:cNvPr id="5" name="Picture 4">
            <a:extLst>
              <a:ext uri="{FF2B5EF4-FFF2-40B4-BE49-F238E27FC236}">
                <a16:creationId xmlns:a16="http://schemas.microsoft.com/office/drawing/2014/main" id="{09F22E3E-D26C-F841-B338-88F621E9CA5E}"/>
              </a:ext>
            </a:extLst>
          </p:cNvPr>
          <p:cNvPicPr>
            <a:picLocks noChangeAspect="1"/>
          </p:cNvPicPr>
          <p:nvPr userDrawn="1"/>
        </p:nvPicPr>
        <p:blipFill>
          <a:blip r:embed="rId3"/>
          <a:stretch>
            <a:fillRect/>
          </a:stretch>
        </p:blipFill>
        <p:spPr>
          <a:xfrm>
            <a:off x="10217806" y="6168041"/>
            <a:ext cx="1693620" cy="448079"/>
          </a:xfrm>
          <a:prstGeom prst="rect">
            <a:avLst/>
          </a:prstGeom>
        </p:spPr>
      </p:pic>
    </p:spTree>
    <p:extLst>
      <p:ext uri="{BB962C8B-B14F-4D97-AF65-F5344CB8AC3E}">
        <p14:creationId xmlns:p14="http://schemas.microsoft.com/office/powerpoint/2010/main" val="40801666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White Title Slide 4">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568E5B3-3ADE-5D48-B376-024B5CE3E9A4}"/>
              </a:ext>
            </a:extLst>
          </p:cNvPr>
          <p:cNvSpPr>
            <a:spLocks noGrp="1"/>
          </p:cNvSpPr>
          <p:nvPr>
            <p:ph type="title"/>
          </p:nvPr>
        </p:nvSpPr>
        <p:spPr>
          <a:xfrm>
            <a:off x="465513" y="436501"/>
            <a:ext cx="10515600" cy="860052"/>
          </a:xfrm>
          <a:prstGeom prst="rect">
            <a:avLst/>
          </a:prstGeom>
        </p:spPr>
        <p:txBody>
          <a:bodyPr anchor="t"/>
          <a:lstStyle>
            <a:lvl1pPr>
              <a:defRPr b="1">
                <a:solidFill>
                  <a:srgbClr val="00427A"/>
                </a:solidFill>
              </a:defRPr>
            </a:lvl1pPr>
          </a:lstStyle>
          <a:p>
            <a:r>
              <a:rPr lang="en-US" dirty="0"/>
              <a:t>Click to edit Master title style</a:t>
            </a:r>
          </a:p>
        </p:txBody>
      </p:sp>
      <p:pic>
        <p:nvPicPr>
          <p:cNvPr id="4" name="Picture 3">
            <a:extLst>
              <a:ext uri="{FF2B5EF4-FFF2-40B4-BE49-F238E27FC236}">
                <a16:creationId xmlns:a16="http://schemas.microsoft.com/office/drawing/2014/main" id="{444EF5B4-5142-1043-A563-A504AC08311F}"/>
              </a:ext>
            </a:extLst>
          </p:cNvPr>
          <p:cNvPicPr>
            <a:picLocks noChangeAspect="1"/>
          </p:cNvPicPr>
          <p:nvPr userDrawn="1"/>
        </p:nvPicPr>
        <p:blipFill>
          <a:blip r:embed="rId3"/>
          <a:stretch>
            <a:fillRect/>
          </a:stretch>
        </p:blipFill>
        <p:spPr>
          <a:xfrm>
            <a:off x="10217806" y="6168040"/>
            <a:ext cx="1693624" cy="448080"/>
          </a:xfrm>
          <a:prstGeom prst="rect">
            <a:avLst/>
          </a:prstGeom>
        </p:spPr>
      </p:pic>
    </p:spTree>
    <p:extLst>
      <p:ext uri="{BB962C8B-B14F-4D97-AF65-F5344CB8AC3E}">
        <p14:creationId xmlns:p14="http://schemas.microsoft.com/office/powerpoint/2010/main" val="33135025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White Title Slide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568E5B3-3ADE-5D48-B376-024B5CE3E9A4}"/>
              </a:ext>
            </a:extLst>
          </p:cNvPr>
          <p:cNvSpPr>
            <a:spLocks noGrp="1"/>
          </p:cNvSpPr>
          <p:nvPr>
            <p:ph type="title"/>
          </p:nvPr>
        </p:nvSpPr>
        <p:spPr>
          <a:xfrm>
            <a:off x="465513" y="436501"/>
            <a:ext cx="10515600" cy="860052"/>
          </a:xfrm>
          <a:prstGeom prst="rect">
            <a:avLst/>
          </a:prstGeom>
        </p:spPr>
        <p:txBody>
          <a:bodyPr anchor="t"/>
          <a:lstStyle>
            <a:lvl1pPr>
              <a:defRPr b="1">
                <a:solidFill>
                  <a:srgbClr val="00427A"/>
                </a:solidFill>
              </a:defRPr>
            </a:lvl1pPr>
          </a:lstStyle>
          <a:p>
            <a:r>
              <a:rPr lang="en-US" dirty="0"/>
              <a:t>Click to edit Master title style</a:t>
            </a:r>
          </a:p>
        </p:txBody>
      </p:sp>
      <p:pic>
        <p:nvPicPr>
          <p:cNvPr id="4" name="Picture 3">
            <a:extLst>
              <a:ext uri="{FF2B5EF4-FFF2-40B4-BE49-F238E27FC236}">
                <a16:creationId xmlns:a16="http://schemas.microsoft.com/office/drawing/2014/main" id="{E1C3AA04-08E3-AB4A-9511-8187F567D1E1}"/>
              </a:ext>
            </a:extLst>
          </p:cNvPr>
          <p:cNvPicPr>
            <a:picLocks noChangeAspect="1"/>
          </p:cNvPicPr>
          <p:nvPr userDrawn="1"/>
        </p:nvPicPr>
        <p:blipFill>
          <a:blip r:embed="rId3"/>
          <a:stretch>
            <a:fillRect/>
          </a:stretch>
        </p:blipFill>
        <p:spPr>
          <a:xfrm>
            <a:off x="10217806" y="6168040"/>
            <a:ext cx="1693624" cy="448080"/>
          </a:xfrm>
          <a:prstGeom prst="rect">
            <a:avLst/>
          </a:prstGeom>
        </p:spPr>
      </p:pic>
    </p:spTree>
    <p:extLst>
      <p:ext uri="{BB962C8B-B14F-4D97-AF65-F5344CB8AC3E}">
        <p14:creationId xmlns:p14="http://schemas.microsoft.com/office/powerpoint/2010/main" val="19837927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Plain White">
    <p:bg>
      <p:bgPr>
        <a:solidFill>
          <a:srgbClr val="ECEC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A5774-893C-824B-A258-68A2EE989516}"/>
              </a:ext>
            </a:extLst>
          </p:cNvPr>
          <p:cNvSpPr>
            <a:spLocks noGrp="1"/>
          </p:cNvSpPr>
          <p:nvPr>
            <p:ph type="title"/>
          </p:nvPr>
        </p:nvSpPr>
        <p:spPr>
          <a:xfrm>
            <a:off x="465513" y="428190"/>
            <a:ext cx="10515600" cy="931428"/>
          </a:xfrm>
          <a:prstGeom prst="rect">
            <a:avLst/>
          </a:prstGeom>
        </p:spPr>
        <p:txBody>
          <a:bodyPr anchor="t"/>
          <a:lstStyle>
            <a:lvl1pPr>
              <a:defRPr b="1">
                <a:solidFill>
                  <a:srgbClr val="003970"/>
                </a:solidFill>
              </a:defRPr>
            </a:lvl1pPr>
          </a:lstStyle>
          <a:p>
            <a:r>
              <a:rPr lang="en-US" dirty="0"/>
              <a:t>Click to edit Master title style</a:t>
            </a:r>
          </a:p>
        </p:txBody>
      </p:sp>
      <p:pic>
        <p:nvPicPr>
          <p:cNvPr id="6" name="Picture 5">
            <a:extLst>
              <a:ext uri="{FF2B5EF4-FFF2-40B4-BE49-F238E27FC236}">
                <a16:creationId xmlns:a16="http://schemas.microsoft.com/office/drawing/2014/main" id="{25B8A730-EE4F-0146-9F5F-D78C65A63D19}"/>
              </a:ext>
            </a:extLst>
          </p:cNvPr>
          <p:cNvPicPr>
            <a:picLocks noChangeAspect="1"/>
          </p:cNvPicPr>
          <p:nvPr userDrawn="1"/>
        </p:nvPicPr>
        <p:blipFill>
          <a:blip r:embed="rId2"/>
          <a:stretch>
            <a:fillRect/>
          </a:stretch>
        </p:blipFill>
        <p:spPr>
          <a:xfrm>
            <a:off x="10217806" y="6168040"/>
            <a:ext cx="1693624" cy="448080"/>
          </a:xfrm>
          <a:prstGeom prst="rect">
            <a:avLst/>
          </a:prstGeom>
        </p:spPr>
      </p:pic>
    </p:spTree>
    <p:extLst>
      <p:ext uri="{BB962C8B-B14F-4D97-AF65-F5344CB8AC3E}">
        <p14:creationId xmlns:p14="http://schemas.microsoft.com/office/powerpoint/2010/main" val="40476064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ue 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A4B514D-12D1-8645-A64F-6871C39931DA}"/>
              </a:ext>
            </a:extLst>
          </p:cNvPr>
          <p:cNvPicPr>
            <a:picLocks noChangeAspect="1"/>
          </p:cNvPicPr>
          <p:nvPr userDrawn="1"/>
        </p:nvPicPr>
        <p:blipFill>
          <a:blip r:embed="rId3"/>
          <a:stretch>
            <a:fillRect/>
          </a:stretch>
        </p:blipFill>
        <p:spPr>
          <a:xfrm>
            <a:off x="10217806" y="6168041"/>
            <a:ext cx="1693620" cy="448079"/>
          </a:xfrm>
          <a:prstGeom prst="rect">
            <a:avLst/>
          </a:prstGeom>
        </p:spPr>
      </p:pic>
      <p:sp>
        <p:nvSpPr>
          <p:cNvPr id="8" name="Title 7">
            <a:extLst>
              <a:ext uri="{FF2B5EF4-FFF2-40B4-BE49-F238E27FC236}">
                <a16:creationId xmlns:a16="http://schemas.microsoft.com/office/drawing/2014/main" id="{A568E5B3-3ADE-5D48-B376-024B5CE3E9A4}"/>
              </a:ext>
            </a:extLst>
          </p:cNvPr>
          <p:cNvSpPr>
            <a:spLocks noGrp="1"/>
          </p:cNvSpPr>
          <p:nvPr>
            <p:ph type="title"/>
          </p:nvPr>
        </p:nvSpPr>
        <p:spPr>
          <a:xfrm>
            <a:off x="465513" y="436501"/>
            <a:ext cx="10515600" cy="860052"/>
          </a:xfrm>
          <a:prstGeom prst="rect">
            <a:avLst/>
          </a:prstGeom>
        </p:spPr>
        <p:txBody>
          <a:bodyPr anchor="t"/>
          <a:lstStyle>
            <a:lvl1pPr>
              <a:defRPr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9756497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ue Title Slide 2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A4B514D-12D1-8645-A64F-6871C39931DA}"/>
              </a:ext>
            </a:extLst>
          </p:cNvPr>
          <p:cNvPicPr>
            <a:picLocks noChangeAspect="1"/>
          </p:cNvPicPr>
          <p:nvPr userDrawn="1"/>
        </p:nvPicPr>
        <p:blipFill>
          <a:blip r:embed="rId3"/>
          <a:stretch>
            <a:fillRect/>
          </a:stretch>
        </p:blipFill>
        <p:spPr>
          <a:xfrm>
            <a:off x="10217806" y="6168041"/>
            <a:ext cx="1693620" cy="448079"/>
          </a:xfrm>
          <a:prstGeom prst="rect">
            <a:avLst/>
          </a:prstGeom>
        </p:spPr>
      </p:pic>
      <p:sp>
        <p:nvSpPr>
          <p:cNvPr id="8" name="Title 7">
            <a:extLst>
              <a:ext uri="{FF2B5EF4-FFF2-40B4-BE49-F238E27FC236}">
                <a16:creationId xmlns:a16="http://schemas.microsoft.com/office/drawing/2014/main" id="{A568E5B3-3ADE-5D48-B376-024B5CE3E9A4}"/>
              </a:ext>
            </a:extLst>
          </p:cNvPr>
          <p:cNvSpPr>
            <a:spLocks noGrp="1"/>
          </p:cNvSpPr>
          <p:nvPr>
            <p:ph type="title"/>
          </p:nvPr>
        </p:nvSpPr>
        <p:spPr>
          <a:xfrm>
            <a:off x="465513" y="436501"/>
            <a:ext cx="10515600" cy="860052"/>
          </a:xfrm>
          <a:prstGeom prst="rect">
            <a:avLst/>
          </a:prstGeom>
        </p:spPr>
        <p:txBody>
          <a:bodyPr anchor="t"/>
          <a:lstStyle>
            <a:lvl1pPr>
              <a:defRPr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5136586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ue Title Slide 3">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A4B514D-12D1-8645-A64F-6871C39931DA}"/>
              </a:ext>
            </a:extLst>
          </p:cNvPr>
          <p:cNvPicPr>
            <a:picLocks noChangeAspect="1"/>
          </p:cNvPicPr>
          <p:nvPr userDrawn="1"/>
        </p:nvPicPr>
        <p:blipFill>
          <a:blip r:embed="rId3"/>
          <a:stretch>
            <a:fillRect/>
          </a:stretch>
        </p:blipFill>
        <p:spPr>
          <a:xfrm>
            <a:off x="10217806" y="6168041"/>
            <a:ext cx="1693620" cy="448079"/>
          </a:xfrm>
          <a:prstGeom prst="rect">
            <a:avLst/>
          </a:prstGeom>
        </p:spPr>
      </p:pic>
      <p:sp>
        <p:nvSpPr>
          <p:cNvPr id="8" name="Title 7">
            <a:extLst>
              <a:ext uri="{FF2B5EF4-FFF2-40B4-BE49-F238E27FC236}">
                <a16:creationId xmlns:a16="http://schemas.microsoft.com/office/drawing/2014/main" id="{A568E5B3-3ADE-5D48-B376-024B5CE3E9A4}"/>
              </a:ext>
            </a:extLst>
          </p:cNvPr>
          <p:cNvSpPr>
            <a:spLocks noGrp="1"/>
          </p:cNvSpPr>
          <p:nvPr>
            <p:ph type="title"/>
          </p:nvPr>
        </p:nvSpPr>
        <p:spPr>
          <a:xfrm>
            <a:off x="1084946" y="436501"/>
            <a:ext cx="10515600" cy="860052"/>
          </a:xfrm>
          <a:prstGeom prst="rect">
            <a:avLst/>
          </a:prstGeom>
        </p:spPr>
        <p:txBody>
          <a:bodyPr anchor="t"/>
          <a:lstStyle>
            <a:lvl1pPr>
              <a:defRPr b="1">
                <a:solidFill>
                  <a:schemeClr val="bg1"/>
                </a:solidFill>
              </a:defRPr>
            </a:lvl1pPr>
          </a:lstStyle>
          <a:p>
            <a:r>
              <a:rPr lang="en-US" dirty="0"/>
              <a:t>Click to edit Master title style</a:t>
            </a:r>
          </a:p>
        </p:txBody>
      </p:sp>
      <p:sp>
        <p:nvSpPr>
          <p:cNvPr id="9" name="Text Placeholder 8">
            <a:extLst>
              <a:ext uri="{FF2B5EF4-FFF2-40B4-BE49-F238E27FC236}">
                <a16:creationId xmlns:a16="http://schemas.microsoft.com/office/drawing/2014/main" id="{6803AF9C-0BD1-1F41-A02B-3977C46F18F3}"/>
              </a:ext>
            </a:extLst>
          </p:cNvPr>
          <p:cNvSpPr>
            <a:spLocks noGrp="1"/>
          </p:cNvSpPr>
          <p:nvPr>
            <p:ph type="body" sz="quarter" idx="11" hasCustomPrompt="1"/>
          </p:nvPr>
        </p:nvSpPr>
        <p:spPr>
          <a:xfrm>
            <a:off x="2749549" y="2005013"/>
            <a:ext cx="7467863" cy="3092450"/>
          </a:xfrm>
          <a:prstGeom prst="rect">
            <a:avLst/>
          </a:prstGeom>
        </p:spPr>
        <p:txBody>
          <a:bodyPr/>
          <a:lstStyle>
            <a:lvl1pPr>
              <a:spcAft>
                <a:spcPts val="1000"/>
              </a:spcAft>
              <a:buClr>
                <a:srgbClr val="00B0F0"/>
              </a:buClr>
              <a:defRPr sz="2400">
                <a:solidFill>
                  <a:schemeClr val="bg1"/>
                </a:solidFill>
              </a:defRPr>
            </a:lvl1pPr>
            <a:lvl2pPr>
              <a:buClr>
                <a:srgbClr val="00B0F0"/>
              </a:buClr>
              <a:defRPr sz="2400">
                <a:solidFill>
                  <a:schemeClr val="bg1"/>
                </a:solidFill>
              </a:defRPr>
            </a:lvl2pPr>
            <a:lvl3pPr>
              <a:buClr>
                <a:srgbClr val="00B0F0"/>
              </a:buClr>
              <a:defRPr sz="2400">
                <a:solidFill>
                  <a:schemeClr val="bg1"/>
                </a:solidFill>
              </a:defRPr>
            </a:lvl3pPr>
            <a:lvl4pPr>
              <a:buClr>
                <a:srgbClr val="00B0F0"/>
              </a:buClr>
              <a:defRPr sz="2400">
                <a:solidFill>
                  <a:schemeClr val="bg1"/>
                </a:solidFill>
              </a:defRPr>
            </a:lvl4pPr>
            <a:lvl5pPr>
              <a:buClr>
                <a:srgbClr val="00B0F0"/>
              </a:buClr>
              <a:defRPr sz="2400">
                <a:solidFill>
                  <a:schemeClr val="bg1"/>
                </a:solidFill>
              </a:defRPr>
            </a:lvl5pPr>
          </a:lstStyle>
          <a:p>
            <a:pPr>
              <a:spcAft>
                <a:spcPts val="1000"/>
              </a:spcAft>
              <a:buClr>
                <a:srgbClr val="00B0F0"/>
              </a:buClr>
            </a:pPr>
            <a:r>
              <a:rPr lang="en-US" sz="2400" dirty="0" err="1">
                <a:solidFill>
                  <a:schemeClr val="bg1"/>
                </a:solidFill>
              </a:rPr>
              <a:t>Nullam</a:t>
            </a:r>
            <a:r>
              <a:rPr lang="en-US" sz="2400" dirty="0">
                <a:solidFill>
                  <a:schemeClr val="bg1"/>
                </a:solidFill>
              </a:rPr>
              <a:t> a </a:t>
            </a:r>
            <a:r>
              <a:rPr lang="en-US" sz="2400" dirty="0" err="1">
                <a:solidFill>
                  <a:schemeClr val="bg1"/>
                </a:solidFill>
              </a:rPr>
              <a:t>felis</a:t>
            </a:r>
            <a:r>
              <a:rPr lang="en-US" sz="2400" dirty="0">
                <a:solidFill>
                  <a:schemeClr val="bg1"/>
                </a:solidFill>
              </a:rPr>
              <a:t> sit </a:t>
            </a:r>
            <a:r>
              <a:rPr lang="en-US" sz="2400" dirty="0" err="1">
                <a:solidFill>
                  <a:schemeClr val="bg1"/>
                </a:solidFill>
              </a:rPr>
              <a:t>amet</a:t>
            </a:r>
            <a:r>
              <a:rPr lang="en-US" sz="2400" dirty="0">
                <a:solidFill>
                  <a:schemeClr val="bg1"/>
                </a:solidFill>
              </a:rPr>
              <a:t> </a:t>
            </a:r>
            <a:r>
              <a:rPr lang="en-US" sz="2400" dirty="0" err="1">
                <a:solidFill>
                  <a:schemeClr val="bg1"/>
                </a:solidFill>
              </a:rPr>
              <a:t>urna</a:t>
            </a:r>
            <a:r>
              <a:rPr lang="en-US" sz="2400" dirty="0">
                <a:solidFill>
                  <a:schemeClr val="bg1"/>
                </a:solidFill>
              </a:rPr>
              <a:t> </a:t>
            </a:r>
            <a:r>
              <a:rPr lang="en-US" sz="2400" dirty="0" err="1">
                <a:solidFill>
                  <a:schemeClr val="bg1"/>
                </a:solidFill>
              </a:rPr>
              <a:t>molestie</a:t>
            </a:r>
            <a:r>
              <a:rPr lang="en-US" sz="2400" dirty="0">
                <a:solidFill>
                  <a:schemeClr val="bg1"/>
                </a:solidFill>
              </a:rPr>
              <a:t> </a:t>
            </a:r>
            <a:r>
              <a:rPr lang="en-US" sz="2400" dirty="0" err="1">
                <a:solidFill>
                  <a:schemeClr val="bg1"/>
                </a:solidFill>
              </a:rPr>
              <a:t>egestas</a:t>
            </a:r>
            <a:r>
              <a:rPr lang="en-US" sz="2400" dirty="0">
                <a:solidFill>
                  <a:schemeClr val="bg1"/>
                </a:solidFill>
              </a:rPr>
              <a:t>.</a:t>
            </a:r>
          </a:p>
          <a:p>
            <a:pPr>
              <a:spcAft>
                <a:spcPts val="1000"/>
              </a:spcAft>
              <a:buClr>
                <a:srgbClr val="00B0F0"/>
              </a:buClr>
            </a:pPr>
            <a:r>
              <a:rPr lang="en-US" sz="2400" dirty="0" err="1">
                <a:solidFill>
                  <a:schemeClr val="bg1"/>
                </a:solidFill>
              </a:rPr>
              <a:t>Aenean</a:t>
            </a:r>
            <a:r>
              <a:rPr lang="en-US" sz="2400" dirty="0">
                <a:solidFill>
                  <a:schemeClr val="bg1"/>
                </a:solidFill>
              </a:rPr>
              <a:t> et </a:t>
            </a:r>
            <a:r>
              <a:rPr lang="en-US" sz="2400" dirty="0" err="1">
                <a:solidFill>
                  <a:schemeClr val="bg1"/>
                </a:solidFill>
              </a:rPr>
              <a:t>augue</a:t>
            </a:r>
            <a:r>
              <a:rPr lang="en-US" sz="2400" dirty="0">
                <a:solidFill>
                  <a:schemeClr val="bg1"/>
                </a:solidFill>
              </a:rPr>
              <a:t> lacinia, </a:t>
            </a:r>
            <a:r>
              <a:rPr lang="en-US" sz="2400" dirty="0" err="1">
                <a:solidFill>
                  <a:schemeClr val="bg1"/>
                </a:solidFill>
              </a:rPr>
              <a:t>dapibus</a:t>
            </a:r>
            <a:r>
              <a:rPr lang="en-US" sz="2400" dirty="0">
                <a:solidFill>
                  <a:schemeClr val="bg1"/>
                </a:solidFill>
              </a:rPr>
              <a:t> </a:t>
            </a:r>
            <a:r>
              <a:rPr lang="en-US" sz="2400" dirty="0" err="1">
                <a:solidFill>
                  <a:schemeClr val="bg1"/>
                </a:solidFill>
              </a:rPr>
              <a:t>risus</a:t>
            </a:r>
            <a:r>
              <a:rPr lang="en-US" sz="2400" dirty="0">
                <a:solidFill>
                  <a:schemeClr val="bg1"/>
                </a:solidFill>
              </a:rPr>
              <a:t> a, </a:t>
            </a:r>
            <a:r>
              <a:rPr lang="en-US" sz="2400" dirty="0" err="1">
                <a:solidFill>
                  <a:schemeClr val="bg1"/>
                </a:solidFill>
              </a:rPr>
              <a:t>molestie</a:t>
            </a:r>
            <a:r>
              <a:rPr lang="en-US" sz="2400" dirty="0">
                <a:solidFill>
                  <a:schemeClr val="bg1"/>
                </a:solidFill>
              </a:rPr>
              <a:t> diam.</a:t>
            </a:r>
          </a:p>
          <a:p>
            <a:pPr>
              <a:spcAft>
                <a:spcPts val="1000"/>
              </a:spcAft>
              <a:buClr>
                <a:srgbClr val="00B0F0"/>
              </a:buClr>
            </a:pPr>
            <a:r>
              <a:rPr lang="en-US" sz="2400" dirty="0" err="1">
                <a:solidFill>
                  <a:schemeClr val="bg1"/>
                </a:solidFill>
              </a:rPr>
              <a:t>Quisque</a:t>
            </a:r>
            <a:r>
              <a:rPr lang="en-US" sz="2400" dirty="0">
                <a:solidFill>
                  <a:schemeClr val="bg1"/>
                </a:solidFill>
              </a:rPr>
              <a:t> </a:t>
            </a:r>
            <a:r>
              <a:rPr lang="en-US" sz="2400" dirty="0" err="1">
                <a:solidFill>
                  <a:schemeClr val="bg1"/>
                </a:solidFill>
              </a:rPr>
              <a:t>imperdiet</a:t>
            </a:r>
            <a:r>
              <a:rPr lang="en-US" sz="2400" dirty="0">
                <a:solidFill>
                  <a:schemeClr val="bg1"/>
                </a:solidFill>
              </a:rPr>
              <a:t> </a:t>
            </a:r>
            <a:r>
              <a:rPr lang="en-US" sz="2400" dirty="0" err="1">
                <a:solidFill>
                  <a:schemeClr val="bg1"/>
                </a:solidFill>
              </a:rPr>
              <a:t>nulla</a:t>
            </a:r>
            <a:r>
              <a:rPr lang="en-US" sz="2400" dirty="0">
                <a:solidFill>
                  <a:schemeClr val="bg1"/>
                </a:solidFill>
              </a:rPr>
              <a:t> vitae dictum </a:t>
            </a:r>
            <a:r>
              <a:rPr lang="en-US" sz="2400" dirty="0" err="1">
                <a:solidFill>
                  <a:schemeClr val="bg1"/>
                </a:solidFill>
              </a:rPr>
              <a:t>condimentum</a:t>
            </a:r>
            <a:r>
              <a:rPr lang="en-US" sz="2400" dirty="0">
                <a:solidFill>
                  <a:schemeClr val="bg1"/>
                </a:solidFill>
              </a:rPr>
              <a:t>.</a:t>
            </a:r>
          </a:p>
          <a:p>
            <a:pPr>
              <a:spcAft>
                <a:spcPts val="1000"/>
              </a:spcAft>
              <a:buClr>
                <a:srgbClr val="00B0F0"/>
              </a:buClr>
            </a:pPr>
            <a:r>
              <a:rPr lang="en-US" sz="2400" dirty="0" err="1">
                <a:solidFill>
                  <a:schemeClr val="bg1"/>
                </a:solidFill>
              </a:rPr>
              <a:t>Proin</a:t>
            </a:r>
            <a:r>
              <a:rPr lang="en-US" sz="2400" dirty="0">
                <a:solidFill>
                  <a:schemeClr val="bg1"/>
                </a:solidFill>
              </a:rPr>
              <a:t> </a:t>
            </a:r>
            <a:r>
              <a:rPr lang="en-US" sz="2400" dirty="0" err="1">
                <a:solidFill>
                  <a:schemeClr val="bg1"/>
                </a:solidFill>
              </a:rPr>
              <a:t>nec</a:t>
            </a:r>
            <a:r>
              <a:rPr lang="en-US" sz="2400" dirty="0">
                <a:solidFill>
                  <a:schemeClr val="bg1"/>
                </a:solidFill>
              </a:rPr>
              <a:t> </a:t>
            </a:r>
            <a:r>
              <a:rPr lang="en-US" sz="2400" dirty="0" err="1">
                <a:solidFill>
                  <a:schemeClr val="bg1"/>
                </a:solidFill>
              </a:rPr>
              <a:t>eros</a:t>
            </a:r>
            <a:r>
              <a:rPr lang="en-US" sz="2400" dirty="0">
                <a:solidFill>
                  <a:schemeClr val="bg1"/>
                </a:solidFill>
              </a:rPr>
              <a:t> a </a:t>
            </a:r>
            <a:r>
              <a:rPr lang="en-US" sz="2400" dirty="0" err="1">
                <a:solidFill>
                  <a:schemeClr val="bg1"/>
                </a:solidFill>
              </a:rPr>
              <a:t>est</a:t>
            </a:r>
            <a:r>
              <a:rPr lang="en-US" sz="2400" dirty="0">
                <a:solidFill>
                  <a:schemeClr val="bg1"/>
                </a:solidFill>
              </a:rPr>
              <a:t> </a:t>
            </a:r>
            <a:r>
              <a:rPr lang="en-US" sz="2400" dirty="0" err="1">
                <a:solidFill>
                  <a:schemeClr val="bg1"/>
                </a:solidFill>
              </a:rPr>
              <a:t>congue</a:t>
            </a:r>
            <a:r>
              <a:rPr lang="en-US" sz="2400" dirty="0">
                <a:solidFill>
                  <a:schemeClr val="bg1"/>
                </a:solidFill>
              </a:rPr>
              <a:t> </a:t>
            </a:r>
            <a:r>
              <a:rPr lang="en-US" sz="2400" dirty="0" err="1">
                <a:solidFill>
                  <a:schemeClr val="bg1"/>
                </a:solidFill>
              </a:rPr>
              <a:t>sollicitudin</a:t>
            </a:r>
            <a:r>
              <a:rPr lang="en-US" sz="2400" dirty="0">
                <a:solidFill>
                  <a:schemeClr val="bg1"/>
                </a:solidFill>
              </a:rPr>
              <a:t>.</a:t>
            </a:r>
          </a:p>
          <a:p>
            <a:pPr>
              <a:spcAft>
                <a:spcPts val="1000"/>
              </a:spcAft>
              <a:buClr>
                <a:srgbClr val="00B0F0"/>
              </a:buClr>
            </a:pPr>
            <a:r>
              <a:rPr lang="en-US" sz="2400" dirty="0" err="1">
                <a:solidFill>
                  <a:schemeClr val="bg1"/>
                </a:solidFill>
              </a:rPr>
              <a:t>Etiam</a:t>
            </a:r>
            <a:r>
              <a:rPr lang="en-US" sz="2400" dirty="0">
                <a:solidFill>
                  <a:schemeClr val="bg1"/>
                </a:solidFill>
              </a:rPr>
              <a:t> </a:t>
            </a:r>
            <a:r>
              <a:rPr lang="en-US" sz="2400" dirty="0" err="1">
                <a:solidFill>
                  <a:schemeClr val="bg1"/>
                </a:solidFill>
              </a:rPr>
              <a:t>malesuada</a:t>
            </a:r>
            <a:r>
              <a:rPr lang="en-US" sz="2400" dirty="0">
                <a:solidFill>
                  <a:schemeClr val="bg1"/>
                </a:solidFill>
              </a:rPr>
              <a:t> </a:t>
            </a:r>
            <a:r>
              <a:rPr lang="en-US" sz="2400" dirty="0" err="1">
                <a:solidFill>
                  <a:schemeClr val="bg1"/>
                </a:solidFill>
              </a:rPr>
              <a:t>velit</a:t>
            </a:r>
            <a:r>
              <a:rPr lang="en-US" sz="2400" dirty="0">
                <a:solidFill>
                  <a:schemeClr val="bg1"/>
                </a:solidFill>
              </a:rPr>
              <a:t> sit </a:t>
            </a:r>
            <a:r>
              <a:rPr lang="en-US" sz="2400" dirty="0" err="1">
                <a:solidFill>
                  <a:schemeClr val="bg1"/>
                </a:solidFill>
              </a:rPr>
              <a:t>amet</a:t>
            </a:r>
            <a:r>
              <a:rPr lang="en-US" sz="2400" dirty="0">
                <a:solidFill>
                  <a:schemeClr val="bg1"/>
                </a:solidFill>
              </a:rPr>
              <a:t> maximus </a:t>
            </a:r>
            <a:r>
              <a:rPr lang="en-US" sz="2400" dirty="0" err="1">
                <a:solidFill>
                  <a:schemeClr val="bg1"/>
                </a:solidFill>
              </a:rPr>
              <a:t>iaculis</a:t>
            </a:r>
            <a:r>
              <a:rPr lang="en-US" sz="2400" dirty="0">
                <a:solidFill>
                  <a:schemeClr val="bg1"/>
                </a:solidFill>
              </a:rPr>
              <a:t>.</a:t>
            </a:r>
          </a:p>
        </p:txBody>
      </p:sp>
    </p:spTree>
    <p:extLst>
      <p:ext uri="{BB962C8B-B14F-4D97-AF65-F5344CB8AC3E}">
        <p14:creationId xmlns:p14="http://schemas.microsoft.com/office/powerpoint/2010/main" val="2215934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ue Title Slide 4">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A4B514D-12D1-8645-A64F-6871C39931DA}"/>
              </a:ext>
            </a:extLst>
          </p:cNvPr>
          <p:cNvPicPr>
            <a:picLocks noChangeAspect="1"/>
          </p:cNvPicPr>
          <p:nvPr userDrawn="1"/>
        </p:nvPicPr>
        <p:blipFill>
          <a:blip r:embed="rId3"/>
          <a:stretch>
            <a:fillRect/>
          </a:stretch>
        </p:blipFill>
        <p:spPr>
          <a:xfrm>
            <a:off x="10217806" y="6168041"/>
            <a:ext cx="1693620" cy="448079"/>
          </a:xfrm>
          <a:prstGeom prst="rect">
            <a:avLst/>
          </a:prstGeom>
        </p:spPr>
      </p:pic>
      <p:sp>
        <p:nvSpPr>
          <p:cNvPr id="8" name="Title 7">
            <a:extLst>
              <a:ext uri="{FF2B5EF4-FFF2-40B4-BE49-F238E27FC236}">
                <a16:creationId xmlns:a16="http://schemas.microsoft.com/office/drawing/2014/main" id="{A568E5B3-3ADE-5D48-B376-024B5CE3E9A4}"/>
              </a:ext>
            </a:extLst>
          </p:cNvPr>
          <p:cNvSpPr>
            <a:spLocks noGrp="1"/>
          </p:cNvSpPr>
          <p:nvPr>
            <p:ph type="title"/>
          </p:nvPr>
        </p:nvSpPr>
        <p:spPr>
          <a:xfrm>
            <a:off x="465513" y="436501"/>
            <a:ext cx="10515600" cy="860052"/>
          </a:xfrm>
          <a:prstGeom prst="rect">
            <a:avLst/>
          </a:prstGeom>
        </p:spPr>
        <p:txBody>
          <a:bodyPr anchor="t"/>
          <a:lstStyle>
            <a:lvl1pPr>
              <a:defRPr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903648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Blue Title Slide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A4B514D-12D1-8645-A64F-6871C39931DA}"/>
              </a:ext>
            </a:extLst>
          </p:cNvPr>
          <p:cNvPicPr>
            <a:picLocks noChangeAspect="1"/>
          </p:cNvPicPr>
          <p:nvPr userDrawn="1"/>
        </p:nvPicPr>
        <p:blipFill>
          <a:blip r:embed="rId3"/>
          <a:stretch>
            <a:fillRect/>
          </a:stretch>
        </p:blipFill>
        <p:spPr>
          <a:xfrm>
            <a:off x="10217806" y="6168041"/>
            <a:ext cx="1693620" cy="448079"/>
          </a:xfrm>
          <a:prstGeom prst="rect">
            <a:avLst/>
          </a:prstGeom>
        </p:spPr>
      </p:pic>
      <p:sp>
        <p:nvSpPr>
          <p:cNvPr id="8" name="Title 7">
            <a:extLst>
              <a:ext uri="{FF2B5EF4-FFF2-40B4-BE49-F238E27FC236}">
                <a16:creationId xmlns:a16="http://schemas.microsoft.com/office/drawing/2014/main" id="{A568E5B3-3ADE-5D48-B376-024B5CE3E9A4}"/>
              </a:ext>
            </a:extLst>
          </p:cNvPr>
          <p:cNvSpPr>
            <a:spLocks noGrp="1"/>
          </p:cNvSpPr>
          <p:nvPr>
            <p:ph type="title"/>
          </p:nvPr>
        </p:nvSpPr>
        <p:spPr>
          <a:xfrm>
            <a:off x="465513" y="436501"/>
            <a:ext cx="10515600" cy="860052"/>
          </a:xfrm>
          <a:prstGeom prst="rect">
            <a:avLst/>
          </a:prstGeom>
        </p:spPr>
        <p:txBody>
          <a:bodyPr anchor="t"/>
          <a:lstStyle>
            <a:lvl1pPr>
              <a:defRPr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7784533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lain Blue">
    <p:bg>
      <p:bgPr>
        <a:solidFill>
          <a:srgbClr val="00417A"/>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A4B514D-12D1-8645-A64F-6871C39931DA}"/>
              </a:ext>
            </a:extLst>
          </p:cNvPr>
          <p:cNvPicPr>
            <a:picLocks noChangeAspect="1"/>
          </p:cNvPicPr>
          <p:nvPr userDrawn="1"/>
        </p:nvPicPr>
        <p:blipFill>
          <a:blip r:embed="rId2"/>
          <a:stretch>
            <a:fillRect/>
          </a:stretch>
        </p:blipFill>
        <p:spPr>
          <a:xfrm>
            <a:off x="10217806" y="6168041"/>
            <a:ext cx="1693620" cy="448079"/>
          </a:xfrm>
          <a:prstGeom prst="rect">
            <a:avLst/>
          </a:prstGeom>
        </p:spPr>
      </p:pic>
      <p:sp>
        <p:nvSpPr>
          <p:cNvPr id="8" name="Title 7">
            <a:extLst>
              <a:ext uri="{FF2B5EF4-FFF2-40B4-BE49-F238E27FC236}">
                <a16:creationId xmlns:a16="http://schemas.microsoft.com/office/drawing/2014/main" id="{A568E5B3-3ADE-5D48-B376-024B5CE3E9A4}"/>
              </a:ext>
            </a:extLst>
          </p:cNvPr>
          <p:cNvSpPr>
            <a:spLocks noGrp="1"/>
          </p:cNvSpPr>
          <p:nvPr>
            <p:ph type="title"/>
          </p:nvPr>
        </p:nvSpPr>
        <p:spPr>
          <a:xfrm>
            <a:off x="465513" y="436501"/>
            <a:ext cx="10515600" cy="860052"/>
          </a:xfrm>
          <a:prstGeom prst="rect">
            <a:avLst/>
          </a:prstGeom>
        </p:spPr>
        <p:txBody>
          <a:bodyPr anchor="t"/>
          <a:lstStyle>
            <a:lvl1pPr>
              <a:defRPr b="1">
                <a:solidFill>
                  <a:schemeClr val="bg1"/>
                </a:solidFill>
              </a:defRPr>
            </a:lvl1pPr>
          </a:lstStyle>
          <a:p>
            <a:r>
              <a:rPr lang="en-US" dirty="0"/>
              <a:t>Click to edit Master title style</a:t>
            </a:r>
          </a:p>
        </p:txBody>
      </p:sp>
      <p:sp>
        <p:nvSpPr>
          <p:cNvPr id="6" name="Rectangle 5">
            <a:extLst>
              <a:ext uri="{FF2B5EF4-FFF2-40B4-BE49-F238E27FC236}">
                <a16:creationId xmlns:a16="http://schemas.microsoft.com/office/drawing/2014/main" id="{F8784465-5986-F343-B67A-B3CC93561A43}"/>
              </a:ext>
            </a:extLst>
          </p:cNvPr>
          <p:cNvSpPr/>
          <p:nvPr userDrawn="1"/>
        </p:nvSpPr>
        <p:spPr>
          <a:xfrm>
            <a:off x="0" y="6777440"/>
            <a:ext cx="12192000" cy="120316"/>
          </a:xfrm>
          <a:prstGeom prst="rect">
            <a:avLst/>
          </a:prstGeom>
          <a:solidFill>
            <a:srgbClr val="C8C9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4534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ue 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568E5B3-3ADE-5D48-B376-024B5CE3E9A4}"/>
              </a:ext>
            </a:extLst>
          </p:cNvPr>
          <p:cNvSpPr>
            <a:spLocks noGrp="1"/>
          </p:cNvSpPr>
          <p:nvPr>
            <p:ph type="title" hasCustomPrompt="1"/>
          </p:nvPr>
        </p:nvSpPr>
        <p:spPr>
          <a:xfrm>
            <a:off x="465512" y="436500"/>
            <a:ext cx="10876255" cy="3734447"/>
          </a:xfrm>
          <a:prstGeom prst="rect">
            <a:avLst/>
          </a:prstGeom>
        </p:spPr>
        <p:txBody>
          <a:bodyPr anchor="t"/>
          <a:lstStyle>
            <a:lvl1pPr>
              <a:defRPr sz="8800" b="1">
                <a:solidFill>
                  <a:schemeClr val="bg1"/>
                </a:solidFill>
              </a:defRPr>
            </a:lvl1pPr>
          </a:lstStyle>
          <a:p>
            <a:r>
              <a:rPr lang="en-US" dirty="0"/>
              <a:t>American</a:t>
            </a:r>
            <a:br>
              <a:rPr lang="en-US" dirty="0"/>
            </a:br>
            <a:r>
              <a:rPr lang="en-US" dirty="0"/>
              <a:t>Petroleum</a:t>
            </a:r>
            <a:br>
              <a:rPr lang="en-US" dirty="0"/>
            </a:br>
            <a:r>
              <a:rPr lang="en-US" dirty="0"/>
              <a:t>Institute</a:t>
            </a:r>
          </a:p>
        </p:txBody>
      </p:sp>
      <p:sp>
        <p:nvSpPr>
          <p:cNvPr id="3" name="Text Placeholder 2">
            <a:extLst>
              <a:ext uri="{FF2B5EF4-FFF2-40B4-BE49-F238E27FC236}">
                <a16:creationId xmlns:a16="http://schemas.microsoft.com/office/drawing/2014/main" id="{BF81CC96-D201-0C48-A193-43F5D8476CB6}"/>
              </a:ext>
            </a:extLst>
          </p:cNvPr>
          <p:cNvSpPr>
            <a:spLocks noGrp="1"/>
          </p:cNvSpPr>
          <p:nvPr>
            <p:ph type="body" sz="quarter" idx="10" hasCustomPrompt="1"/>
          </p:nvPr>
        </p:nvSpPr>
        <p:spPr>
          <a:xfrm>
            <a:off x="465138" y="5772753"/>
            <a:ext cx="3657600" cy="790575"/>
          </a:xfrm>
          <a:prstGeom prst="rect">
            <a:avLst/>
          </a:prstGeom>
        </p:spPr>
        <p:txBody>
          <a:bodyPr/>
          <a:lstStyle>
            <a:lvl1pPr marL="0" indent="0">
              <a:buNone/>
              <a:defRPr sz="2400">
                <a:solidFill>
                  <a:srgbClr val="023969"/>
                </a:solidFill>
              </a:defRPr>
            </a:lvl1pPr>
          </a:lstStyle>
          <a:p>
            <a:pPr lvl="0"/>
            <a:r>
              <a:rPr lang="en-US" dirty="0" err="1"/>
              <a:t>Firstname</a:t>
            </a:r>
            <a:r>
              <a:rPr lang="en-US" dirty="0"/>
              <a:t> </a:t>
            </a:r>
            <a:r>
              <a:rPr lang="en-US" dirty="0" err="1"/>
              <a:t>Lastname</a:t>
            </a:r>
            <a:br>
              <a:rPr lang="en-US" dirty="0"/>
            </a:br>
            <a:r>
              <a:rPr lang="en-US" dirty="0"/>
              <a:t>MM DD YYYY</a:t>
            </a:r>
          </a:p>
        </p:txBody>
      </p:sp>
      <p:pic>
        <p:nvPicPr>
          <p:cNvPr id="11" name="Picture 10">
            <a:extLst>
              <a:ext uri="{FF2B5EF4-FFF2-40B4-BE49-F238E27FC236}">
                <a16:creationId xmlns:a16="http://schemas.microsoft.com/office/drawing/2014/main" id="{A5FB3D21-B72C-D240-9D8D-95FD8CAAD8CF}"/>
              </a:ext>
            </a:extLst>
          </p:cNvPr>
          <p:cNvPicPr>
            <a:picLocks noChangeAspect="1"/>
          </p:cNvPicPr>
          <p:nvPr userDrawn="1"/>
        </p:nvPicPr>
        <p:blipFill>
          <a:blip r:embed="rId3"/>
          <a:stretch>
            <a:fillRect/>
          </a:stretch>
        </p:blipFill>
        <p:spPr>
          <a:xfrm>
            <a:off x="10217806" y="6168040"/>
            <a:ext cx="1693624" cy="448080"/>
          </a:xfrm>
          <a:prstGeom prst="rect">
            <a:avLst/>
          </a:prstGeom>
        </p:spPr>
      </p:pic>
    </p:spTree>
    <p:extLst>
      <p:ext uri="{BB962C8B-B14F-4D97-AF65-F5344CB8AC3E}">
        <p14:creationId xmlns:p14="http://schemas.microsoft.com/office/powerpoint/2010/main" val="11120088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5270887"/>
      </p:ext>
    </p:extLst>
  </p:cSld>
  <p:clrMap bg1="lt1" tx1="dk1" bg2="lt2" tx2="dk2" accent1="accent1" accent2="accent2" accent3="accent3" accent4="accent4" accent5="accent5" accent6="accent6" hlink="hlink" folHlink="folHlink"/>
  <p:sldLayoutIdLst>
    <p:sldLayoutId id="2147483658" r:id="rId1"/>
    <p:sldLayoutId id="2147483660" r:id="rId2"/>
    <p:sldLayoutId id="2147483650" r:id="rId3"/>
    <p:sldLayoutId id="2147483662" r:id="rId4"/>
    <p:sldLayoutId id="2147483669" r:id="rId5"/>
    <p:sldLayoutId id="2147483670" r:id="rId6"/>
    <p:sldLayoutId id="2147483678" r:id="rId7"/>
    <p:sldLayoutId id="2147483655"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0522506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7" r:id="rId3"/>
    <p:sldLayoutId id="2147483676" r:id="rId4"/>
    <p:sldLayoutId id="2147483663" r:id="rId5"/>
    <p:sldLayoutId id="2147483664" r:id="rId6"/>
    <p:sldLayoutId id="2147483679" r:id="rId7"/>
    <p:sldLayoutId id="2147483666"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10661"/>
      </p:ext>
    </p:extLst>
  </p:cSld>
  <p:clrMap bg1="lt1" tx1="dk1" bg2="lt2" tx2="dk2" accent1="accent1" accent2="accent2" accent3="accent3" accent4="accent4" accent5="accent5" accent6="accent6" hlink="hlink" folHlink="folHlink"/>
  <p:sldLayoutIdLst>
    <p:sldLayoutId id="2147483654" r:id="rId1"/>
    <p:sldLayoutId id="2147483675" r:id="rId2"/>
    <p:sldLayoutId id="2147483667" r:id="rId3"/>
    <p:sldLayoutId id="2147483668" r:id="rId4"/>
    <p:sldLayoutId id="2147483680" r:id="rId5"/>
    <p:sldLayoutId id="2147483656"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4.jpg"/></Relationships>
</file>

<file path=ppt/slides/_rels/slide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018AA7AF-288E-D04F-A1EC-13B5FA5117D7}"/>
              </a:ext>
            </a:extLst>
          </p:cNvPr>
          <p:cNvSpPr>
            <a:spLocks noGrp="1"/>
          </p:cNvSpPr>
          <p:nvPr>
            <p:ph type="title"/>
          </p:nvPr>
        </p:nvSpPr>
        <p:spPr/>
        <p:txBody>
          <a:bodyPr/>
          <a:lstStyle/>
          <a:p>
            <a:r>
              <a:rPr lang="en-US" sz="7200" dirty="0"/>
              <a:t>American</a:t>
            </a:r>
            <a:br>
              <a:rPr lang="en-US" sz="7200" dirty="0"/>
            </a:br>
            <a:r>
              <a:rPr lang="en-US" sz="7200" dirty="0"/>
              <a:t>Petroleum</a:t>
            </a:r>
            <a:br>
              <a:rPr lang="en-US" sz="7200" dirty="0"/>
            </a:br>
            <a:r>
              <a:rPr lang="en-US" sz="7200" dirty="0"/>
              <a:t>Institute</a:t>
            </a:r>
          </a:p>
        </p:txBody>
      </p:sp>
      <p:sp>
        <p:nvSpPr>
          <p:cNvPr id="2" name="Text Placeholder 1">
            <a:extLst>
              <a:ext uri="{FF2B5EF4-FFF2-40B4-BE49-F238E27FC236}">
                <a16:creationId xmlns:a16="http://schemas.microsoft.com/office/drawing/2014/main" id="{A46ED47F-1ED5-D846-AFE0-A2464A325BA1}"/>
              </a:ext>
            </a:extLst>
          </p:cNvPr>
          <p:cNvSpPr>
            <a:spLocks noGrp="1"/>
          </p:cNvSpPr>
          <p:nvPr>
            <p:ph type="body" sz="quarter" idx="10"/>
          </p:nvPr>
        </p:nvSpPr>
        <p:spPr/>
        <p:txBody>
          <a:bodyPr/>
          <a:lstStyle/>
          <a:p>
            <a:r>
              <a:rPr lang="en-US" dirty="0"/>
              <a:t>Suzanne Lemieux</a:t>
            </a:r>
          </a:p>
          <a:p>
            <a:r>
              <a:rPr lang="en-US" dirty="0"/>
              <a:t>07 22 2020</a:t>
            </a:r>
          </a:p>
        </p:txBody>
      </p:sp>
    </p:spTree>
    <p:extLst>
      <p:ext uri="{BB962C8B-B14F-4D97-AF65-F5344CB8AC3E}">
        <p14:creationId xmlns:p14="http://schemas.microsoft.com/office/powerpoint/2010/main" val="28659820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15708-D9C2-4467-850B-34FD684D6386}"/>
              </a:ext>
            </a:extLst>
          </p:cNvPr>
          <p:cNvSpPr>
            <a:spLocks noGrp="1"/>
          </p:cNvSpPr>
          <p:nvPr>
            <p:ph type="title"/>
          </p:nvPr>
        </p:nvSpPr>
        <p:spPr/>
        <p:txBody>
          <a:bodyPr/>
          <a:lstStyle/>
          <a:p>
            <a:r>
              <a:rPr lang="en-US" dirty="0"/>
              <a:t>Planning Forward</a:t>
            </a:r>
          </a:p>
        </p:txBody>
      </p:sp>
      <p:pic>
        <p:nvPicPr>
          <p:cNvPr id="4" name="Picture 3">
            <a:extLst>
              <a:ext uri="{FF2B5EF4-FFF2-40B4-BE49-F238E27FC236}">
                <a16:creationId xmlns:a16="http://schemas.microsoft.com/office/drawing/2014/main" id="{C2C0A17F-139C-4300-B3DD-EEAD910C95C3}"/>
              </a:ext>
            </a:extLst>
          </p:cNvPr>
          <p:cNvPicPr>
            <a:picLocks noChangeAspect="1"/>
          </p:cNvPicPr>
          <p:nvPr/>
        </p:nvPicPr>
        <p:blipFill rotWithShape="1">
          <a:blip r:embed="rId2"/>
          <a:srcRect l="45832" t="25814" r="1817" b="14961"/>
          <a:stretch/>
        </p:blipFill>
        <p:spPr>
          <a:xfrm>
            <a:off x="5002860" y="1023871"/>
            <a:ext cx="7074570" cy="4275548"/>
          </a:xfrm>
          <a:prstGeom prst="rect">
            <a:avLst/>
          </a:prstGeom>
        </p:spPr>
      </p:pic>
      <p:sp>
        <p:nvSpPr>
          <p:cNvPr id="6" name="TextBox 5">
            <a:extLst>
              <a:ext uri="{FF2B5EF4-FFF2-40B4-BE49-F238E27FC236}">
                <a16:creationId xmlns:a16="http://schemas.microsoft.com/office/drawing/2014/main" id="{B0981E1A-F1FD-4AED-A600-6CE4AA3293FA}"/>
              </a:ext>
            </a:extLst>
          </p:cNvPr>
          <p:cNvSpPr txBox="1"/>
          <p:nvPr/>
        </p:nvSpPr>
        <p:spPr>
          <a:xfrm>
            <a:off x="415194" y="1524400"/>
            <a:ext cx="3583172" cy="3693319"/>
          </a:xfrm>
          <a:prstGeom prst="rect">
            <a:avLst/>
          </a:prstGeom>
          <a:noFill/>
        </p:spPr>
        <p:txBody>
          <a:bodyPr wrap="square" rtlCol="0">
            <a:spAutoFit/>
          </a:bodyPr>
          <a:lstStyle/>
          <a:p>
            <a:r>
              <a:rPr lang="en-US" dirty="0">
                <a:solidFill>
                  <a:schemeClr val="bg1"/>
                </a:solidFill>
                <a:cs typeface="Arial" panose="020B0604020202020204" pitchFamily="34" charset="0"/>
              </a:rPr>
              <a:t>People have expectations about time. Leaders shape expectations into reasonable order. What can happen in the near, mid and long term? </a:t>
            </a:r>
          </a:p>
          <a:p>
            <a:r>
              <a:rPr lang="en-US" dirty="0">
                <a:solidFill>
                  <a:schemeClr val="bg1"/>
                </a:solidFill>
                <a:cs typeface="Arial" panose="020B0604020202020204" pitchFamily="34" charset="0"/>
              </a:rPr>
              <a:t>Expectation clarity enhances patience. </a:t>
            </a:r>
          </a:p>
          <a:p>
            <a:endParaRPr lang="en-US" dirty="0">
              <a:solidFill>
                <a:schemeClr val="bg1"/>
              </a:solidFill>
              <a:cs typeface="Arial" panose="020B0604020202020204" pitchFamily="34" charset="0"/>
            </a:endParaRPr>
          </a:p>
          <a:p>
            <a:r>
              <a:rPr lang="en-US" dirty="0">
                <a:solidFill>
                  <a:schemeClr val="bg1"/>
                </a:solidFill>
                <a:cs typeface="Arial" panose="020B0604020202020204" pitchFamily="34" charset="0"/>
              </a:rPr>
              <a:t>We will continue to engage with members, allied trades and government to address industry needs over the coming weeks and months. </a:t>
            </a:r>
          </a:p>
        </p:txBody>
      </p:sp>
    </p:spTree>
    <p:extLst>
      <p:ext uri="{BB962C8B-B14F-4D97-AF65-F5344CB8AC3E}">
        <p14:creationId xmlns:p14="http://schemas.microsoft.com/office/powerpoint/2010/main" val="27314440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E8555B5A-2A18-4DB9-A5BC-C9E6FCCB02F9}"/>
              </a:ext>
            </a:extLst>
          </p:cNvPr>
          <p:cNvSpPr txBox="1">
            <a:spLocks/>
          </p:cNvSpPr>
          <p:nvPr/>
        </p:nvSpPr>
        <p:spPr>
          <a:xfrm>
            <a:off x="975841" y="525334"/>
            <a:ext cx="10855129" cy="482897"/>
          </a:xfrm>
          <a:prstGeom prst="rect">
            <a:avLst/>
          </a:prstGeom>
        </p:spPr>
        <p:txBody>
          <a:bodyPr anchor="t"/>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dirty="0"/>
              <a:t>Our Role in Response</a:t>
            </a:r>
          </a:p>
        </p:txBody>
      </p:sp>
      <p:sp>
        <p:nvSpPr>
          <p:cNvPr id="8" name="TextBox 7">
            <a:extLst>
              <a:ext uri="{FF2B5EF4-FFF2-40B4-BE49-F238E27FC236}">
                <a16:creationId xmlns:a16="http://schemas.microsoft.com/office/drawing/2014/main" id="{C8BD12BC-BC01-40A6-BFF1-E27B3E73E267}"/>
              </a:ext>
            </a:extLst>
          </p:cNvPr>
          <p:cNvSpPr txBox="1"/>
          <p:nvPr/>
        </p:nvSpPr>
        <p:spPr>
          <a:xfrm>
            <a:off x="2266681" y="1252190"/>
            <a:ext cx="9416103" cy="4524315"/>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bg1"/>
                </a:solidFill>
                <a:cs typeface="Arial" panose="020B0604020202020204" pitchFamily="34" charset="0"/>
              </a:rPr>
              <a:t>Understanding the needs and challenges our members are facing as a result of:</a:t>
            </a:r>
          </a:p>
          <a:p>
            <a:pPr marL="742950" lvl="1" indent="-285750">
              <a:buFont typeface="Arial" panose="020B0604020202020204" pitchFamily="34" charset="0"/>
              <a:buChar char="•"/>
            </a:pPr>
            <a:r>
              <a:rPr lang="en-US" sz="2400" dirty="0">
                <a:solidFill>
                  <a:schemeClr val="bg1"/>
                </a:solidFill>
                <a:cs typeface="Arial" panose="020B0604020202020204" pitchFamily="34" charset="0"/>
              </a:rPr>
              <a:t>Operating conditions</a:t>
            </a:r>
          </a:p>
          <a:p>
            <a:pPr marL="742950" lvl="1" indent="-285750">
              <a:buFont typeface="Arial" panose="020B0604020202020204" pitchFamily="34" charset="0"/>
              <a:buChar char="•"/>
            </a:pPr>
            <a:r>
              <a:rPr lang="en-US" sz="2400" dirty="0">
                <a:solidFill>
                  <a:schemeClr val="bg1"/>
                </a:solidFill>
                <a:cs typeface="Arial" panose="020B0604020202020204" pitchFamily="34" charset="0"/>
              </a:rPr>
              <a:t>Federal actions</a:t>
            </a:r>
          </a:p>
          <a:p>
            <a:pPr marL="742950" lvl="1" indent="-285750">
              <a:buFont typeface="Arial" panose="020B0604020202020204" pitchFamily="34" charset="0"/>
              <a:buChar char="•"/>
            </a:pPr>
            <a:r>
              <a:rPr lang="en-US" sz="2400" dirty="0">
                <a:solidFill>
                  <a:schemeClr val="bg1"/>
                </a:solidFill>
                <a:cs typeface="Arial" panose="020B0604020202020204" pitchFamily="34" charset="0"/>
              </a:rPr>
              <a:t>State &amp; local actions</a:t>
            </a:r>
          </a:p>
          <a:p>
            <a:pPr marL="285750" indent="-285750">
              <a:buFont typeface="Arial" panose="020B0604020202020204" pitchFamily="34" charset="0"/>
              <a:buChar char="•"/>
            </a:pPr>
            <a:endParaRPr lang="en-US" sz="2400" dirty="0">
              <a:solidFill>
                <a:schemeClr val="bg1"/>
              </a:solidFill>
              <a:cs typeface="Arial" panose="020B0604020202020204" pitchFamily="34" charset="0"/>
            </a:endParaRPr>
          </a:p>
          <a:p>
            <a:pPr marL="285750" indent="-285750">
              <a:buFont typeface="Arial" panose="020B0604020202020204" pitchFamily="34" charset="0"/>
              <a:buChar char="•"/>
            </a:pPr>
            <a:r>
              <a:rPr lang="en-US" sz="2400" dirty="0">
                <a:solidFill>
                  <a:schemeClr val="bg1"/>
                </a:solidFill>
                <a:cs typeface="Arial" panose="020B0604020202020204" pitchFamily="34" charset="0"/>
              </a:rPr>
              <a:t>Communicating with members, other trades, and the federal response community to provide timely, accurate and relevant information</a:t>
            </a:r>
          </a:p>
          <a:p>
            <a:pPr marL="285750" indent="-285750">
              <a:buFont typeface="Arial" panose="020B0604020202020204" pitchFamily="34" charset="0"/>
              <a:buChar char="•"/>
            </a:pPr>
            <a:endParaRPr lang="en-US" sz="2400" dirty="0">
              <a:solidFill>
                <a:schemeClr val="bg1"/>
              </a:solidFill>
              <a:cs typeface="Arial" panose="020B0604020202020204" pitchFamily="34" charset="0"/>
            </a:endParaRPr>
          </a:p>
          <a:p>
            <a:pPr marL="285750" indent="-285750">
              <a:buFont typeface="Arial" panose="020B0604020202020204" pitchFamily="34" charset="0"/>
              <a:buChar char="•"/>
            </a:pPr>
            <a:r>
              <a:rPr lang="en-US" sz="2400" dirty="0">
                <a:solidFill>
                  <a:schemeClr val="bg1"/>
                </a:solidFill>
                <a:cs typeface="Arial" panose="020B0604020202020204" pitchFamily="34" charset="0"/>
              </a:rPr>
              <a:t>Educating federal and state partners about the complexity of our industry, the unique needs of our members, and the importance of sustaining the energy supply chain in a crisis</a:t>
            </a:r>
          </a:p>
        </p:txBody>
      </p:sp>
    </p:spTree>
    <p:extLst>
      <p:ext uri="{BB962C8B-B14F-4D97-AF65-F5344CB8AC3E}">
        <p14:creationId xmlns:p14="http://schemas.microsoft.com/office/powerpoint/2010/main" val="20954970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646ED1A-997F-8349-BF88-12C17DADAC18}"/>
              </a:ext>
            </a:extLst>
          </p:cNvPr>
          <p:cNvSpPr>
            <a:spLocks noGrp="1"/>
          </p:cNvSpPr>
          <p:nvPr>
            <p:ph type="title"/>
          </p:nvPr>
        </p:nvSpPr>
        <p:spPr>
          <a:ln>
            <a:noFill/>
          </a:ln>
        </p:spPr>
        <p:txBody>
          <a:bodyPr anchor="t"/>
          <a:lstStyle/>
          <a:p>
            <a:r>
              <a:rPr lang="en-US" dirty="0"/>
              <a:t>How We’ve Prepared</a:t>
            </a:r>
            <a:endParaRPr lang="en-US" b="1" dirty="0">
              <a:solidFill>
                <a:schemeClr val="bg1"/>
              </a:solidFill>
            </a:endParaRPr>
          </a:p>
        </p:txBody>
      </p:sp>
      <p:sp>
        <p:nvSpPr>
          <p:cNvPr id="2" name="TextBox 1">
            <a:extLst>
              <a:ext uri="{FF2B5EF4-FFF2-40B4-BE49-F238E27FC236}">
                <a16:creationId xmlns:a16="http://schemas.microsoft.com/office/drawing/2014/main" id="{590D0F8D-0723-45F4-829A-5375781272A4}"/>
              </a:ext>
            </a:extLst>
          </p:cNvPr>
          <p:cNvSpPr txBox="1"/>
          <p:nvPr/>
        </p:nvSpPr>
        <p:spPr>
          <a:xfrm>
            <a:off x="350459" y="1377234"/>
            <a:ext cx="6214579" cy="3666653"/>
          </a:xfrm>
          <a:prstGeom prst="rect">
            <a:avLst/>
          </a:prstGeom>
          <a:noFill/>
        </p:spPr>
        <p:txBody>
          <a:bodyPr wrap="square" numCol="1" spcCol="457200" rtlCol="0">
            <a:noAutofit/>
          </a:bodyPr>
          <a:lstStyle/>
          <a:p>
            <a:pPr marL="342900" indent="-342900">
              <a:lnSpc>
                <a:spcPct val="180000"/>
              </a:lnSpc>
              <a:buSzPct val="100000"/>
              <a:buBlip>
                <a:blip r:embed="rId3"/>
              </a:buBlip>
            </a:pPr>
            <a:r>
              <a:rPr lang="en-US" sz="2000" dirty="0">
                <a:solidFill>
                  <a:schemeClr val="bg1"/>
                </a:solidFill>
                <a:ea typeface="Arial" charset="0"/>
                <a:cs typeface="Arial" charset="0"/>
              </a:rPr>
              <a:t>API &amp; members regularly participate in exercises to test the system </a:t>
            </a:r>
          </a:p>
          <a:p>
            <a:pPr marL="342900" indent="-342900">
              <a:lnSpc>
                <a:spcPct val="180000"/>
              </a:lnSpc>
              <a:buSzPct val="100000"/>
              <a:buBlip>
                <a:blip r:embed="rId3"/>
              </a:buBlip>
            </a:pPr>
            <a:r>
              <a:rPr lang="en-US" sz="2000" dirty="0">
                <a:solidFill>
                  <a:schemeClr val="bg1"/>
                </a:solidFill>
                <a:ea typeface="Arial" charset="0"/>
                <a:cs typeface="Arial" charset="0"/>
              </a:rPr>
              <a:t>Lessons learned are incorporated after every event</a:t>
            </a:r>
          </a:p>
          <a:p>
            <a:pPr marL="342900" indent="-342900">
              <a:lnSpc>
                <a:spcPct val="180000"/>
              </a:lnSpc>
              <a:buSzPct val="100000"/>
              <a:buBlip>
                <a:blip r:embed="rId3"/>
              </a:buBlip>
            </a:pPr>
            <a:r>
              <a:rPr lang="en-US" sz="2000" dirty="0">
                <a:solidFill>
                  <a:schemeClr val="bg1"/>
                </a:solidFill>
                <a:ea typeface="Arial" charset="0"/>
                <a:cs typeface="Arial" charset="0"/>
              </a:rPr>
              <a:t>Relationships are established and roles are identified in steady state</a:t>
            </a:r>
          </a:p>
          <a:p>
            <a:pPr marL="342900" indent="-342900">
              <a:lnSpc>
                <a:spcPct val="180000"/>
              </a:lnSpc>
              <a:buSzPct val="100000"/>
              <a:buBlip>
                <a:blip r:embed="rId3"/>
              </a:buBlip>
            </a:pPr>
            <a:r>
              <a:rPr lang="en-US" sz="2000" dirty="0">
                <a:solidFill>
                  <a:schemeClr val="bg1"/>
                </a:solidFill>
                <a:ea typeface="Arial" charset="0"/>
                <a:cs typeface="Arial" charset="0"/>
              </a:rPr>
              <a:t>Resources are identified during planning and adapted during response and recovery</a:t>
            </a:r>
          </a:p>
        </p:txBody>
      </p:sp>
      <p:pic>
        <p:nvPicPr>
          <p:cNvPr id="3" name="Picture 2" descr="A picture containing nature&#10;&#10;Description automatically generated">
            <a:extLst>
              <a:ext uri="{FF2B5EF4-FFF2-40B4-BE49-F238E27FC236}">
                <a16:creationId xmlns:a16="http://schemas.microsoft.com/office/drawing/2014/main" id="{33FB9D55-D822-4DD2-8A4D-9FCC5884BF49}"/>
              </a:ext>
            </a:extLst>
          </p:cNvPr>
          <p:cNvPicPr>
            <a:picLocks noChangeAspect="1"/>
          </p:cNvPicPr>
          <p:nvPr/>
        </p:nvPicPr>
        <p:blipFill>
          <a:blip r:embed="rId4"/>
          <a:stretch>
            <a:fillRect/>
          </a:stretch>
        </p:blipFill>
        <p:spPr>
          <a:xfrm>
            <a:off x="6728314" y="257578"/>
            <a:ext cx="3871272" cy="5009881"/>
          </a:xfrm>
          <a:prstGeom prst="rect">
            <a:avLst/>
          </a:prstGeom>
        </p:spPr>
      </p:pic>
    </p:spTree>
    <p:extLst>
      <p:ext uri="{BB962C8B-B14F-4D97-AF65-F5344CB8AC3E}">
        <p14:creationId xmlns:p14="http://schemas.microsoft.com/office/powerpoint/2010/main" val="8820604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02E90-BEFB-44D7-83A4-C1D11F0184F6}"/>
              </a:ext>
            </a:extLst>
          </p:cNvPr>
          <p:cNvSpPr>
            <a:spLocks noGrp="1"/>
          </p:cNvSpPr>
          <p:nvPr>
            <p:ph type="title"/>
          </p:nvPr>
        </p:nvSpPr>
        <p:spPr/>
        <p:txBody>
          <a:bodyPr/>
          <a:lstStyle/>
          <a:p>
            <a:r>
              <a:rPr lang="en-US" sz="4000" dirty="0"/>
              <a:t>How We’ve Helped Members Plan for COVID-19</a:t>
            </a:r>
          </a:p>
        </p:txBody>
      </p:sp>
      <p:sp>
        <p:nvSpPr>
          <p:cNvPr id="4" name="TextBox 3">
            <a:extLst>
              <a:ext uri="{FF2B5EF4-FFF2-40B4-BE49-F238E27FC236}">
                <a16:creationId xmlns:a16="http://schemas.microsoft.com/office/drawing/2014/main" id="{F4F2B9C4-35BA-4FC0-A333-76E1834BC061}"/>
              </a:ext>
            </a:extLst>
          </p:cNvPr>
          <p:cNvSpPr txBox="1"/>
          <p:nvPr/>
        </p:nvSpPr>
        <p:spPr>
          <a:xfrm>
            <a:off x="3887771" y="1296553"/>
            <a:ext cx="7218947" cy="3510018"/>
          </a:xfrm>
          <a:prstGeom prst="rect">
            <a:avLst/>
          </a:prstGeom>
        </p:spPr>
        <p:txBody>
          <a:bodyPr vert="horz" lIns="91440" tIns="45720" rIns="91440" bIns="45720" numCol="1" spcCol="457200" rtlCol="0">
            <a:noAutofit/>
          </a:bodyPr>
          <a:lstStyle/>
          <a:p>
            <a:pPr marL="342900" indent="-228600">
              <a:lnSpc>
                <a:spcPct val="150000"/>
              </a:lnSpc>
              <a:spcAft>
                <a:spcPts val="600"/>
              </a:spcAft>
              <a:buSzPct val="100000"/>
              <a:buFont typeface="Arial" panose="020B0604020202020204" pitchFamily="34" charset="0"/>
              <a:buChar char="•"/>
            </a:pPr>
            <a:r>
              <a:rPr lang="en-US" sz="2400" dirty="0">
                <a:solidFill>
                  <a:schemeClr val="bg1"/>
                </a:solidFill>
                <a:cs typeface="Arial" panose="020B0604020202020204" pitchFamily="34" charset="0"/>
              </a:rPr>
              <a:t>The API Pandemic Planning Guide was developed during the Ebola outbreak in west Africa in 2016</a:t>
            </a:r>
          </a:p>
          <a:p>
            <a:pPr marL="342900" indent="-228600">
              <a:lnSpc>
                <a:spcPct val="150000"/>
              </a:lnSpc>
              <a:spcAft>
                <a:spcPts val="600"/>
              </a:spcAft>
              <a:buSzPct val="100000"/>
              <a:buFont typeface="Arial" panose="020B0604020202020204" pitchFamily="34" charset="0"/>
              <a:buChar char="•"/>
            </a:pPr>
            <a:r>
              <a:rPr lang="en-US" sz="2400" dirty="0">
                <a:solidFill>
                  <a:schemeClr val="bg1"/>
                </a:solidFill>
                <a:cs typeface="Arial" panose="020B0604020202020204" pitchFamily="34" charset="0"/>
              </a:rPr>
              <a:t>Members have been able to use the guide to assess their own plans or develop new plans</a:t>
            </a:r>
          </a:p>
          <a:p>
            <a:pPr marL="342900" indent="-228600">
              <a:lnSpc>
                <a:spcPct val="150000"/>
              </a:lnSpc>
              <a:spcAft>
                <a:spcPts val="600"/>
              </a:spcAft>
              <a:buSzPct val="100000"/>
              <a:buFont typeface="Arial" panose="020B0604020202020204" pitchFamily="34" charset="0"/>
              <a:buChar char="•"/>
            </a:pPr>
            <a:r>
              <a:rPr lang="en-US" sz="2400" dirty="0">
                <a:solidFill>
                  <a:schemeClr val="bg1"/>
                </a:solidFill>
                <a:cs typeface="Arial" panose="020B0604020202020204" pitchFamily="34" charset="0"/>
              </a:rPr>
              <a:t>The Guide reflects the industry’s commitment to the safety of personnel and operations around the world</a:t>
            </a:r>
          </a:p>
          <a:p>
            <a:pPr marL="342900" indent="-228600">
              <a:lnSpc>
                <a:spcPct val="150000"/>
              </a:lnSpc>
              <a:spcAft>
                <a:spcPts val="600"/>
              </a:spcAft>
              <a:buSzPct val="100000"/>
              <a:buFont typeface="Arial" panose="020B0604020202020204" pitchFamily="34" charset="0"/>
              <a:buChar char="•"/>
            </a:pPr>
            <a:r>
              <a:rPr lang="en-US" sz="2400" dirty="0">
                <a:solidFill>
                  <a:schemeClr val="bg1"/>
                </a:solidFill>
                <a:cs typeface="Arial" panose="020B0604020202020204" pitchFamily="34" charset="0"/>
              </a:rPr>
              <a:t>The Guide incorporates lessons from Ebola, SARS, MERS, H1-N1, and other pandemics members have responded to around the world</a:t>
            </a:r>
          </a:p>
        </p:txBody>
      </p:sp>
      <p:pic>
        <p:nvPicPr>
          <p:cNvPr id="6" name="Picture 5" descr="A close up of a card&#10;&#10;Description automatically generated">
            <a:extLst>
              <a:ext uri="{FF2B5EF4-FFF2-40B4-BE49-F238E27FC236}">
                <a16:creationId xmlns:a16="http://schemas.microsoft.com/office/drawing/2014/main" id="{A6699606-1BBB-450C-B663-7D00B87DEBB7}"/>
              </a:ext>
            </a:extLst>
          </p:cNvPr>
          <p:cNvPicPr>
            <a:picLocks noChangeAspect="1"/>
          </p:cNvPicPr>
          <p:nvPr/>
        </p:nvPicPr>
        <p:blipFill rotWithShape="1">
          <a:blip r:embed="rId2"/>
          <a:srcRect l="9465" r="3035"/>
          <a:stretch/>
        </p:blipFill>
        <p:spPr>
          <a:xfrm>
            <a:off x="339908" y="1589691"/>
            <a:ext cx="3596440" cy="4572849"/>
          </a:xfrm>
          <a:prstGeom prst="rect">
            <a:avLst/>
          </a:prstGeom>
          <a:effectLst/>
        </p:spPr>
      </p:pic>
    </p:spTree>
    <p:extLst>
      <p:ext uri="{BB962C8B-B14F-4D97-AF65-F5344CB8AC3E}">
        <p14:creationId xmlns:p14="http://schemas.microsoft.com/office/powerpoint/2010/main" val="16731983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646ED1A-997F-8349-BF88-12C17DADAC18}"/>
              </a:ext>
            </a:extLst>
          </p:cNvPr>
          <p:cNvSpPr>
            <a:spLocks noGrp="1"/>
          </p:cNvSpPr>
          <p:nvPr>
            <p:ph type="title"/>
          </p:nvPr>
        </p:nvSpPr>
        <p:spPr>
          <a:ln>
            <a:noFill/>
          </a:ln>
        </p:spPr>
        <p:txBody>
          <a:bodyPr anchor="t"/>
          <a:lstStyle/>
          <a:p>
            <a:r>
              <a:rPr lang="en-US" b="1" dirty="0">
                <a:solidFill>
                  <a:schemeClr val="bg1"/>
                </a:solidFill>
              </a:rPr>
              <a:t>How  We’re Helping</a:t>
            </a:r>
          </a:p>
        </p:txBody>
      </p:sp>
      <p:sp>
        <p:nvSpPr>
          <p:cNvPr id="2" name="TextBox 1">
            <a:extLst>
              <a:ext uri="{FF2B5EF4-FFF2-40B4-BE49-F238E27FC236}">
                <a16:creationId xmlns:a16="http://schemas.microsoft.com/office/drawing/2014/main" id="{7E2311FA-5E64-4235-8C97-7FD9D7D8D03D}"/>
              </a:ext>
            </a:extLst>
          </p:cNvPr>
          <p:cNvSpPr txBox="1"/>
          <p:nvPr/>
        </p:nvSpPr>
        <p:spPr>
          <a:xfrm>
            <a:off x="202540" y="1173349"/>
            <a:ext cx="5004719" cy="4249441"/>
          </a:xfrm>
          <a:prstGeom prst="rect">
            <a:avLst/>
          </a:prstGeom>
          <a:noFill/>
        </p:spPr>
        <p:txBody>
          <a:bodyPr wrap="square" numCol="2" spcCol="457200" rtlCol="0">
            <a:noAutofit/>
          </a:bodyPr>
          <a:lstStyle/>
          <a:p>
            <a:pPr marL="285750" indent="-285750">
              <a:lnSpc>
                <a:spcPct val="150000"/>
              </a:lnSpc>
              <a:buFont typeface="Arial" panose="020B0604020202020204" pitchFamily="34" charset="0"/>
              <a:buChar char="•"/>
            </a:pPr>
            <a:r>
              <a:rPr lang="en-US" sz="1600" dirty="0">
                <a:solidFill>
                  <a:schemeClr val="bg1"/>
                </a:solidFill>
                <a:cs typeface="Arial" panose="020B0604020202020204" pitchFamily="34" charset="0"/>
              </a:rPr>
              <a:t>Working with federal partners to ensure oil and natural gas industry workers are designated essential</a:t>
            </a:r>
          </a:p>
          <a:p>
            <a:pPr>
              <a:lnSpc>
                <a:spcPct val="150000"/>
              </a:lnSpc>
            </a:pPr>
            <a:endParaRPr lang="en-US" sz="1600" dirty="0">
              <a:solidFill>
                <a:schemeClr val="bg1"/>
              </a:solidFill>
              <a:cs typeface="Arial" panose="020B0604020202020204" pitchFamily="34" charset="0"/>
            </a:endParaRPr>
          </a:p>
          <a:p>
            <a:pPr marL="285750" indent="-285750">
              <a:lnSpc>
                <a:spcPct val="150000"/>
              </a:lnSpc>
              <a:buFont typeface="Arial" panose="020B0604020202020204" pitchFamily="34" charset="0"/>
              <a:buChar char="•"/>
            </a:pPr>
            <a:r>
              <a:rPr lang="en-US" sz="1600" dirty="0">
                <a:solidFill>
                  <a:schemeClr val="bg1"/>
                </a:solidFill>
                <a:cs typeface="Arial" panose="020B0604020202020204" pitchFamily="34" charset="0"/>
              </a:rPr>
              <a:t>Working with states, and our State Petroleum Councils, to ensure state guidance aligns with CISA’s</a:t>
            </a:r>
          </a:p>
          <a:p>
            <a:pPr marL="285750" indent="-285750">
              <a:lnSpc>
                <a:spcPct val="150000"/>
              </a:lnSpc>
              <a:buFont typeface="Arial" panose="020B0604020202020204" pitchFamily="34" charset="0"/>
              <a:buChar char="•"/>
            </a:pPr>
            <a:endParaRPr lang="en-US" sz="1600" dirty="0">
              <a:solidFill>
                <a:schemeClr val="bg1"/>
              </a:solidFill>
              <a:cs typeface="Arial" panose="020B0604020202020204" pitchFamily="34" charset="0"/>
            </a:endParaRPr>
          </a:p>
          <a:p>
            <a:pPr marL="285750" indent="-285750">
              <a:lnSpc>
                <a:spcPct val="150000"/>
              </a:lnSpc>
              <a:buFont typeface="Arial" panose="020B0604020202020204" pitchFamily="34" charset="0"/>
              <a:buChar char="•"/>
            </a:pPr>
            <a:r>
              <a:rPr lang="en-US" sz="1600" dirty="0">
                <a:solidFill>
                  <a:schemeClr val="bg1"/>
                </a:solidFill>
                <a:cs typeface="Arial" panose="020B0604020202020204" pitchFamily="34" charset="0"/>
              </a:rPr>
              <a:t>Representing the industry to limit the burden on members actively responding </a:t>
            </a:r>
          </a:p>
        </p:txBody>
      </p:sp>
      <p:pic>
        <p:nvPicPr>
          <p:cNvPr id="3" name="Picture 2">
            <a:extLst>
              <a:ext uri="{FF2B5EF4-FFF2-40B4-BE49-F238E27FC236}">
                <a16:creationId xmlns:a16="http://schemas.microsoft.com/office/drawing/2014/main" id="{B35C46B5-F631-447C-B225-DD63927E1FED}"/>
              </a:ext>
            </a:extLst>
          </p:cNvPr>
          <p:cNvPicPr>
            <a:picLocks noChangeAspect="1"/>
          </p:cNvPicPr>
          <p:nvPr/>
        </p:nvPicPr>
        <p:blipFill rotWithShape="1">
          <a:blip r:embed="rId3"/>
          <a:srcRect l="6775" t="12815" r="9183" b="10137"/>
          <a:stretch/>
        </p:blipFill>
        <p:spPr>
          <a:xfrm>
            <a:off x="5385399" y="694302"/>
            <a:ext cx="6806601" cy="5207534"/>
          </a:xfrm>
          <a:prstGeom prst="rect">
            <a:avLst/>
          </a:prstGeom>
        </p:spPr>
      </p:pic>
    </p:spTree>
    <p:extLst>
      <p:ext uri="{BB962C8B-B14F-4D97-AF65-F5344CB8AC3E}">
        <p14:creationId xmlns:p14="http://schemas.microsoft.com/office/powerpoint/2010/main" val="527919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ABAF7-DF5C-40CC-B871-8EFD77A89578}"/>
              </a:ext>
            </a:extLst>
          </p:cNvPr>
          <p:cNvSpPr>
            <a:spLocks noGrp="1"/>
          </p:cNvSpPr>
          <p:nvPr>
            <p:ph type="title"/>
          </p:nvPr>
        </p:nvSpPr>
        <p:spPr/>
        <p:txBody>
          <a:bodyPr/>
          <a:lstStyle/>
          <a:p>
            <a:r>
              <a:rPr lang="en-US" dirty="0"/>
              <a:t>Tracking Industry’s Response</a:t>
            </a:r>
          </a:p>
        </p:txBody>
      </p:sp>
      <p:sp>
        <p:nvSpPr>
          <p:cNvPr id="4" name="TextBox 3">
            <a:extLst>
              <a:ext uri="{FF2B5EF4-FFF2-40B4-BE49-F238E27FC236}">
                <a16:creationId xmlns:a16="http://schemas.microsoft.com/office/drawing/2014/main" id="{1AB963F6-2C4D-4E00-BCBD-271B3D13002A}"/>
              </a:ext>
            </a:extLst>
          </p:cNvPr>
          <p:cNvSpPr txBox="1"/>
          <p:nvPr/>
        </p:nvSpPr>
        <p:spPr>
          <a:xfrm>
            <a:off x="1159099" y="1160199"/>
            <a:ext cx="10315977" cy="3359061"/>
          </a:xfrm>
          <a:prstGeom prst="rect">
            <a:avLst/>
          </a:prstGeom>
          <a:noFill/>
        </p:spPr>
        <p:txBody>
          <a:bodyPr wrap="square" rtlCol="0">
            <a:spAutoFit/>
          </a:bodyPr>
          <a:lstStyle/>
          <a:p>
            <a:pPr>
              <a:lnSpc>
                <a:spcPct val="150000"/>
              </a:lnSpc>
            </a:pPr>
            <a:r>
              <a:rPr lang="en-US" sz="2400" dirty="0">
                <a:solidFill>
                  <a:schemeClr val="bg1"/>
                </a:solidFill>
                <a:cs typeface="Arial" panose="020B0604020202020204" pitchFamily="34" charset="0"/>
              </a:rPr>
              <a:t>Where does API fit into members’ operational response?</a:t>
            </a:r>
          </a:p>
          <a:p>
            <a:pPr marL="285750" indent="-285750">
              <a:lnSpc>
                <a:spcPct val="150000"/>
              </a:lnSpc>
              <a:buFont typeface="Arial" panose="020B0604020202020204" pitchFamily="34" charset="0"/>
              <a:buChar char="•"/>
            </a:pPr>
            <a:r>
              <a:rPr lang="en-US" sz="2400" dirty="0">
                <a:solidFill>
                  <a:schemeClr val="bg1"/>
                </a:solidFill>
                <a:cs typeface="Arial" panose="020B0604020202020204" pitchFamily="34" charset="0"/>
              </a:rPr>
              <a:t>API historically has helped industry benchmark their activities – “How do I compare with what others are doing?”</a:t>
            </a:r>
          </a:p>
          <a:p>
            <a:pPr marL="285750" indent="-285750">
              <a:lnSpc>
                <a:spcPct val="150000"/>
              </a:lnSpc>
              <a:buFont typeface="Arial" panose="020B0604020202020204" pitchFamily="34" charset="0"/>
              <a:buChar char="•"/>
            </a:pPr>
            <a:r>
              <a:rPr lang="en-US" sz="2400" dirty="0">
                <a:solidFill>
                  <a:schemeClr val="bg1"/>
                </a:solidFill>
                <a:cs typeface="Arial" panose="020B0604020202020204" pitchFamily="34" charset="0"/>
              </a:rPr>
              <a:t>Keeping in mind antitrust concerns, API has been facilitating this need through a blinded pulse survey that goes out to members weekly.</a:t>
            </a:r>
          </a:p>
          <a:p>
            <a:pPr marL="285750" indent="-285750">
              <a:lnSpc>
                <a:spcPct val="150000"/>
              </a:lnSpc>
              <a:buFont typeface="Arial" panose="020B0604020202020204" pitchFamily="34" charset="0"/>
              <a:buChar char="•"/>
            </a:pPr>
            <a:r>
              <a:rPr lang="en-US" sz="2400" dirty="0">
                <a:solidFill>
                  <a:schemeClr val="bg1"/>
                </a:solidFill>
                <a:cs typeface="Arial" panose="020B0604020202020204" pitchFamily="34" charset="0"/>
              </a:rPr>
              <a:t>Pulse Survey questions change weekly to reflect the current-state of response. </a:t>
            </a:r>
          </a:p>
        </p:txBody>
      </p:sp>
    </p:spTree>
    <p:extLst>
      <p:ext uri="{BB962C8B-B14F-4D97-AF65-F5344CB8AC3E}">
        <p14:creationId xmlns:p14="http://schemas.microsoft.com/office/powerpoint/2010/main" val="17465731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17B9F-854C-4E6D-88A4-2AAFAFFA10B2}"/>
              </a:ext>
            </a:extLst>
          </p:cNvPr>
          <p:cNvSpPr>
            <a:spLocks noGrp="1"/>
          </p:cNvSpPr>
          <p:nvPr>
            <p:ph type="title"/>
          </p:nvPr>
        </p:nvSpPr>
        <p:spPr/>
        <p:txBody>
          <a:bodyPr/>
          <a:lstStyle/>
          <a:p>
            <a:r>
              <a:rPr lang="en-US" dirty="0"/>
              <a:t>How Industry is Responding</a:t>
            </a:r>
            <a:br>
              <a:rPr lang="en-US" dirty="0"/>
            </a:br>
            <a:endParaRPr lang="en-US" dirty="0"/>
          </a:p>
        </p:txBody>
      </p:sp>
      <p:sp>
        <p:nvSpPr>
          <p:cNvPr id="4" name="TextBox 3">
            <a:extLst>
              <a:ext uri="{FF2B5EF4-FFF2-40B4-BE49-F238E27FC236}">
                <a16:creationId xmlns:a16="http://schemas.microsoft.com/office/drawing/2014/main" id="{F18A1A74-5F69-492B-873A-6C5D63F12BD3}"/>
              </a:ext>
            </a:extLst>
          </p:cNvPr>
          <p:cNvSpPr txBox="1"/>
          <p:nvPr/>
        </p:nvSpPr>
        <p:spPr>
          <a:xfrm>
            <a:off x="525924" y="1092008"/>
            <a:ext cx="11140151" cy="5584606"/>
          </a:xfrm>
          <a:prstGeom prst="rect">
            <a:avLst/>
          </a:prstGeom>
          <a:noFill/>
        </p:spPr>
        <p:txBody>
          <a:bodyPr wrap="square" rtlCol="0">
            <a:spAutoFit/>
          </a:bodyPr>
          <a:lstStyle/>
          <a:p>
            <a:pPr>
              <a:lnSpc>
                <a:spcPct val="150000"/>
              </a:lnSpc>
            </a:pPr>
            <a:r>
              <a:rPr lang="en-US" sz="2000" dirty="0">
                <a:solidFill>
                  <a:schemeClr val="bg1"/>
                </a:solidFill>
                <a:cs typeface="Arial" panose="020B0604020202020204" pitchFamily="34" charset="0"/>
              </a:rPr>
              <a:t>Initial Response – COVID-19 Pulse Survey:</a:t>
            </a:r>
          </a:p>
          <a:p>
            <a:pPr marL="742950" lvl="1" indent="-285750">
              <a:lnSpc>
                <a:spcPct val="150000"/>
              </a:lnSpc>
              <a:buFont typeface="Arial" panose="020B0604020202020204" pitchFamily="34" charset="0"/>
              <a:buChar char="•"/>
            </a:pPr>
            <a:r>
              <a:rPr lang="en-US" sz="2000" dirty="0">
                <a:solidFill>
                  <a:schemeClr val="bg1"/>
                </a:solidFill>
                <a:cs typeface="Arial" panose="020B0604020202020204" pitchFamily="34" charset="0"/>
              </a:rPr>
              <a:t>Point when companies went to all non-essential personnel started working remotely</a:t>
            </a:r>
          </a:p>
          <a:p>
            <a:pPr marL="742950" lvl="1" indent="-285750">
              <a:lnSpc>
                <a:spcPct val="150000"/>
              </a:lnSpc>
              <a:buFont typeface="Arial" panose="020B0604020202020204" pitchFamily="34" charset="0"/>
              <a:buChar char="•"/>
            </a:pPr>
            <a:r>
              <a:rPr lang="en-US" sz="2000" dirty="0">
                <a:solidFill>
                  <a:schemeClr val="bg1"/>
                </a:solidFill>
                <a:cs typeface="Arial" panose="020B0604020202020204" pitchFamily="34" charset="0"/>
              </a:rPr>
              <a:t>How members considered precautions for their essential workers</a:t>
            </a:r>
          </a:p>
          <a:p>
            <a:pPr marL="742950" lvl="1" indent="-285750">
              <a:lnSpc>
                <a:spcPct val="150000"/>
              </a:lnSpc>
              <a:buFont typeface="Arial" panose="020B0604020202020204" pitchFamily="34" charset="0"/>
              <a:buChar char="•"/>
            </a:pPr>
            <a:r>
              <a:rPr lang="en-US" sz="2000" dirty="0">
                <a:solidFill>
                  <a:schemeClr val="bg1"/>
                </a:solidFill>
                <a:cs typeface="Arial" panose="020B0604020202020204" pitchFamily="34" charset="0"/>
              </a:rPr>
              <a:t>Gauging whether members were able to get necessary PPE</a:t>
            </a:r>
          </a:p>
          <a:p>
            <a:pPr marL="742950" lvl="1" indent="-285750">
              <a:lnSpc>
                <a:spcPct val="150000"/>
              </a:lnSpc>
              <a:buFont typeface="Arial" panose="020B0604020202020204" pitchFamily="34" charset="0"/>
              <a:buChar char="•"/>
            </a:pPr>
            <a:r>
              <a:rPr lang="en-US" sz="2000" dirty="0">
                <a:solidFill>
                  <a:schemeClr val="bg1"/>
                </a:solidFill>
                <a:cs typeface="Arial" panose="020B0604020202020204" pitchFamily="34" charset="0"/>
              </a:rPr>
              <a:t>Gauging whether members were able to ensure the movement of their essential personnel after stay-at-home orders were enacted</a:t>
            </a:r>
          </a:p>
          <a:p>
            <a:pPr>
              <a:lnSpc>
                <a:spcPct val="150000"/>
              </a:lnSpc>
            </a:pPr>
            <a:r>
              <a:rPr lang="en-US" sz="2000" dirty="0">
                <a:solidFill>
                  <a:schemeClr val="bg1"/>
                </a:solidFill>
                <a:cs typeface="Arial" panose="020B0604020202020204" pitchFamily="34" charset="0"/>
              </a:rPr>
              <a:t>Continued Response – COVID-19 Pulse Survey Evolution:</a:t>
            </a:r>
          </a:p>
          <a:p>
            <a:pPr marL="742950" lvl="1" indent="-285750">
              <a:lnSpc>
                <a:spcPct val="150000"/>
              </a:lnSpc>
              <a:buFont typeface="Arial" panose="020B0604020202020204" pitchFamily="34" charset="0"/>
              <a:buChar char="•"/>
            </a:pPr>
            <a:r>
              <a:rPr lang="en-US" sz="2000" dirty="0">
                <a:solidFill>
                  <a:schemeClr val="bg1"/>
                </a:solidFill>
                <a:cs typeface="Arial" panose="020B0604020202020204" pitchFamily="34" charset="0"/>
              </a:rPr>
              <a:t>How members are handling working remotely</a:t>
            </a:r>
          </a:p>
          <a:p>
            <a:pPr marL="742950" lvl="1" indent="-285750">
              <a:lnSpc>
                <a:spcPct val="150000"/>
              </a:lnSpc>
              <a:buFont typeface="Arial" panose="020B0604020202020204" pitchFamily="34" charset="0"/>
              <a:buChar char="•"/>
            </a:pPr>
            <a:r>
              <a:rPr lang="en-US" sz="2000" dirty="0">
                <a:solidFill>
                  <a:schemeClr val="bg1"/>
                </a:solidFill>
                <a:cs typeface="Arial" panose="020B0604020202020204" pitchFamily="34" charset="0"/>
              </a:rPr>
              <a:t>How members are planning for return to work</a:t>
            </a:r>
          </a:p>
          <a:p>
            <a:pPr marL="742950" lvl="1" indent="-285750">
              <a:lnSpc>
                <a:spcPct val="150000"/>
              </a:lnSpc>
              <a:buFont typeface="Arial" panose="020B0604020202020204" pitchFamily="34" charset="0"/>
              <a:buChar char="•"/>
            </a:pPr>
            <a:r>
              <a:rPr lang="en-US" sz="2000" dirty="0">
                <a:solidFill>
                  <a:schemeClr val="bg1"/>
                </a:solidFill>
                <a:cs typeface="Arial" panose="020B0604020202020204" pitchFamily="34" charset="0"/>
              </a:rPr>
              <a:t>Ensuring members are not having difficulties that API can help alleviate with federal partners</a:t>
            </a:r>
          </a:p>
          <a:p>
            <a:pPr marL="742950" lvl="1" indent="-285750">
              <a:lnSpc>
                <a:spcPct val="150000"/>
              </a:lnSpc>
              <a:buFont typeface="Arial" panose="020B0604020202020204" pitchFamily="34" charset="0"/>
              <a:buChar char="•"/>
            </a:pPr>
            <a:r>
              <a:rPr lang="en-US" sz="2000" dirty="0">
                <a:solidFill>
                  <a:schemeClr val="bg1"/>
                </a:solidFill>
                <a:cs typeface="Arial" panose="020B0604020202020204" pitchFamily="34" charset="0"/>
              </a:rPr>
              <a:t>Ensuring members are looking ahead</a:t>
            </a:r>
          </a:p>
          <a:p>
            <a:pPr marL="742950" lvl="1" indent="-285750">
              <a:lnSpc>
                <a:spcPct val="150000"/>
              </a:lnSpc>
              <a:buFont typeface="Arial" panose="020B0604020202020204" pitchFamily="34" charset="0"/>
              <a:buChar char="•"/>
            </a:pPr>
            <a:endParaRPr lang="en-US" sz="2000" dirty="0">
              <a:solidFill>
                <a:schemeClr val="bg1"/>
              </a:solidFill>
              <a:cs typeface="Arial" panose="020B0604020202020204" pitchFamily="34" charset="0"/>
            </a:endParaRPr>
          </a:p>
        </p:txBody>
      </p:sp>
    </p:spTree>
    <p:extLst>
      <p:ext uri="{BB962C8B-B14F-4D97-AF65-F5344CB8AC3E}">
        <p14:creationId xmlns:p14="http://schemas.microsoft.com/office/powerpoint/2010/main" val="24235277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B4870-65E0-47C0-B8CE-8F9E2F5CDB33}"/>
              </a:ext>
            </a:extLst>
          </p:cNvPr>
          <p:cNvSpPr>
            <a:spLocks noGrp="1"/>
          </p:cNvSpPr>
          <p:nvPr>
            <p:ph type="title"/>
          </p:nvPr>
        </p:nvSpPr>
        <p:spPr/>
        <p:txBody>
          <a:bodyPr/>
          <a:lstStyle/>
          <a:p>
            <a:r>
              <a:rPr lang="en-US" dirty="0"/>
              <a:t>Where We are Today</a:t>
            </a:r>
          </a:p>
        </p:txBody>
      </p:sp>
      <p:sp>
        <p:nvSpPr>
          <p:cNvPr id="3" name="TextBox 2">
            <a:extLst>
              <a:ext uri="{FF2B5EF4-FFF2-40B4-BE49-F238E27FC236}">
                <a16:creationId xmlns:a16="http://schemas.microsoft.com/office/drawing/2014/main" id="{4857E1D4-F462-401A-AC01-22291DB56582}"/>
              </a:ext>
            </a:extLst>
          </p:cNvPr>
          <p:cNvSpPr txBox="1"/>
          <p:nvPr/>
        </p:nvSpPr>
        <p:spPr>
          <a:xfrm>
            <a:off x="412123" y="1077612"/>
            <a:ext cx="11552349" cy="4467057"/>
          </a:xfrm>
          <a:prstGeom prst="rect">
            <a:avLst/>
          </a:prstGeom>
          <a:noFill/>
        </p:spPr>
        <p:txBody>
          <a:bodyPr wrap="square" rtlCol="0">
            <a:spAutoFit/>
          </a:bodyPr>
          <a:lstStyle/>
          <a:p>
            <a:pPr marL="285750" lvl="0" indent="-285750">
              <a:lnSpc>
                <a:spcPct val="150000"/>
              </a:lnSpc>
              <a:buFont typeface="Arial" panose="020B0604020202020204" pitchFamily="34" charset="0"/>
              <a:buChar char="•"/>
            </a:pPr>
            <a:r>
              <a:rPr lang="en-US" sz="2400" b="1" dirty="0">
                <a:solidFill>
                  <a:schemeClr val="bg1"/>
                </a:solidFill>
              </a:rPr>
              <a:t>68% of respondents DO NOT have nonessential staff working in office locations at this time (two weeks ago this statistic was flipped – 65% of respondents had returned some nonessential staff to office/premises).</a:t>
            </a:r>
            <a:endParaRPr lang="en-US" sz="2400" dirty="0">
              <a:solidFill>
                <a:schemeClr val="bg1"/>
              </a:solidFill>
            </a:endParaRPr>
          </a:p>
          <a:p>
            <a:pPr marL="285750" lvl="0" indent="-285750">
              <a:lnSpc>
                <a:spcPct val="150000"/>
              </a:lnSpc>
              <a:buFont typeface="Arial" panose="020B0604020202020204" pitchFamily="34" charset="0"/>
              <a:buChar char="•"/>
            </a:pPr>
            <a:r>
              <a:rPr lang="en-US" sz="2400" b="1" dirty="0">
                <a:solidFill>
                  <a:schemeClr val="bg1"/>
                </a:solidFill>
              </a:rPr>
              <a:t>56% respondents indicated they have reverted back to earlier phases of reopening, delayed reopening further or returned staff to fully remote-work.</a:t>
            </a:r>
            <a:endParaRPr lang="en-US" sz="2400" dirty="0">
              <a:solidFill>
                <a:schemeClr val="bg1"/>
              </a:solidFill>
            </a:endParaRPr>
          </a:p>
          <a:p>
            <a:pPr marL="285750" lvl="0" indent="-285750">
              <a:lnSpc>
                <a:spcPct val="150000"/>
              </a:lnSpc>
              <a:buFont typeface="Arial" panose="020B0604020202020204" pitchFamily="34" charset="0"/>
              <a:buChar char="•"/>
            </a:pPr>
            <a:r>
              <a:rPr lang="en-US" sz="2400" b="1" dirty="0">
                <a:solidFill>
                  <a:schemeClr val="bg1"/>
                </a:solidFill>
              </a:rPr>
              <a:t>Of those who have nonessential staff returned to office/premises, the average percentage decreased from 40-50% two weeks ago to approximately 30% today (ranging from 10%-85% for respondents).</a:t>
            </a:r>
            <a:endParaRPr lang="en-US" sz="2400" dirty="0">
              <a:solidFill>
                <a:schemeClr val="bg1"/>
              </a:solidFill>
            </a:endParaRPr>
          </a:p>
        </p:txBody>
      </p:sp>
    </p:spTree>
    <p:extLst>
      <p:ext uri="{BB962C8B-B14F-4D97-AF65-F5344CB8AC3E}">
        <p14:creationId xmlns:p14="http://schemas.microsoft.com/office/powerpoint/2010/main" val="25616778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511A3-5943-4A15-AF6E-82C9E328DFB8}"/>
              </a:ext>
            </a:extLst>
          </p:cNvPr>
          <p:cNvSpPr>
            <a:spLocks noGrp="1"/>
          </p:cNvSpPr>
          <p:nvPr>
            <p:ph type="title"/>
          </p:nvPr>
        </p:nvSpPr>
        <p:spPr/>
        <p:txBody>
          <a:bodyPr/>
          <a:lstStyle/>
          <a:p>
            <a:r>
              <a:rPr lang="en-US" dirty="0"/>
              <a:t>Where We are Today</a:t>
            </a:r>
          </a:p>
        </p:txBody>
      </p:sp>
      <p:sp>
        <p:nvSpPr>
          <p:cNvPr id="3" name="TextBox 2">
            <a:extLst>
              <a:ext uri="{FF2B5EF4-FFF2-40B4-BE49-F238E27FC236}">
                <a16:creationId xmlns:a16="http://schemas.microsoft.com/office/drawing/2014/main" id="{8ECE9492-7B0C-476E-AE6F-2CB5DB813D46}"/>
              </a:ext>
            </a:extLst>
          </p:cNvPr>
          <p:cNvSpPr txBox="1"/>
          <p:nvPr/>
        </p:nvSpPr>
        <p:spPr>
          <a:xfrm>
            <a:off x="373488" y="1296553"/>
            <a:ext cx="11153104" cy="4524315"/>
          </a:xfrm>
          <a:prstGeom prst="rect">
            <a:avLst/>
          </a:prstGeom>
          <a:noFill/>
        </p:spPr>
        <p:txBody>
          <a:bodyPr wrap="square" rtlCol="0">
            <a:spAutoFit/>
          </a:bodyPr>
          <a:lstStyle/>
          <a:p>
            <a:pPr marL="285750" lvl="0" indent="-285750">
              <a:buFont typeface="Arial" panose="020B0604020202020204" pitchFamily="34" charset="0"/>
              <a:buChar char="•"/>
            </a:pPr>
            <a:r>
              <a:rPr lang="en-US" sz="2400" dirty="0">
                <a:solidFill>
                  <a:schemeClr val="bg1"/>
                </a:solidFill>
              </a:rPr>
              <a:t>Most respondents have made changes to plans to account for resurgence in cases in certain locations.</a:t>
            </a:r>
          </a:p>
          <a:p>
            <a:pPr marL="285750" lvl="0" indent="-285750">
              <a:buFont typeface="Arial" panose="020B0604020202020204" pitchFamily="34" charset="0"/>
              <a:buChar char="•"/>
            </a:pPr>
            <a:r>
              <a:rPr lang="en-US" sz="2400" dirty="0">
                <a:solidFill>
                  <a:schemeClr val="bg1"/>
                </a:solidFill>
              </a:rPr>
              <a:t>Half or respondents indicated they will be transitioning to fully virtual training, exercises and/or drills, with the other half doing a blend of virtual and in-person (limiting in-person participation).</a:t>
            </a:r>
          </a:p>
          <a:p>
            <a:pPr marL="285750" lvl="0" indent="-285750">
              <a:buFont typeface="Arial" panose="020B0604020202020204" pitchFamily="34" charset="0"/>
              <a:buChar char="•"/>
            </a:pPr>
            <a:r>
              <a:rPr lang="en-US" sz="2400" dirty="0">
                <a:solidFill>
                  <a:schemeClr val="bg1"/>
                </a:solidFill>
              </a:rPr>
              <a:t>Almost all respondents indicated air travel required Vice President or higher approvals.</a:t>
            </a:r>
          </a:p>
          <a:p>
            <a:pPr marL="285750" lvl="0" indent="-285750">
              <a:buFont typeface="Arial" panose="020B0604020202020204" pitchFamily="34" charset="0"/>
              <a:buChar char="•"/>
            </a:pPr>
            <a:r>
              <a:rPr lang="en-US" sz="2400" b="1" dirty="0">
                <a:solidFill>
                  <a:schemeClr val="bg1"/>
                </a:solidFill>
              </a:rPr>
              <a:t>The most common concerns expressed relate to the increased community transmissions in certain locations and the health of the workforce, inconsistent guidance from federal, state and local officials, and the analysis of data to inform decision-making regarding return to office/premises.</a:t>
            </a:r>
            <a:endParaRPr lang="en-US" sz="2400" dirty="0">
              <a:solidFill>
                <a:schemeClr val="bg1"/>
              </a:solidFill>
            </a:endParaRPr>
          </a:p>
          <a:p>
            <a:endParaRPr lang="en-US" sz="2400" dirty="0"/>
          </a:p>
        </p:txBody>
      </p:sp>
    </p:spTree>
    <p:extLst>
      <p:ext uri="{BB962C8B-B14F-4D97-AF65-F5344CB8AC3E}">
        <p14:creationId xmlns:p14="http://schemas.microsoft.com/office/powerpoint/2010/main" val="3073276312"/>
      </p:ext>
    </p:extLst>
  </p:cSld>
  <p:clrMapOvr>
    <a:masterClrMapping/>
  </p:clrMapOvr>
</p:sld>
</file>

<file path=ppt/theme/theme1.xml><?xml version="1.0" encoding="utf-8"?>
<a:theme xmlns:a="http://schemas.openxmlformats.org/drawingml/2006/main" name="API General Templ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PI Dark Blue Templ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API White Templ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ortOrder xmlns="8fc8fa2c-19c7-4f19-ab39-211b8a90ac90"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DD7D292D749824AB9F0C15DB4240CEB" ma:contentTypeVersion="11" ma:contentTypeDescription="Create a new document." ma:contentTypeScope="" ma:versionID="9d6d1f3363f3da51a3321ac82a94642c">
  <xsd:schema xmlns:xsd="http://www.w3.org/2001/XMLSchema" xmlns:xs="http://www.w3.org/2001/XMLSchema" xmlns:p="http://schemas.microsoft.com/office/2006/metadata/properties" xmlns:ns2="8fc8fa2c-19c7-4f19-ab39-211b8a90ac90" targetNamespace="http://schemas.microsoft.com/office/2006/metadata/properties" ma:root="true" ma:fieldsID="00082333321a655c6efffd660c1ba977" ns2:_="">
    <xsd:import namespace="8fc8fa2c-19c7-4f19-ab39-211b8a90ac9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SortOrde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c8fa2c-19c7-4f19-ab39-211b8a90ac9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SortOrder" ma:index="15" nillable="true" ma:displayName="SortOrder" ma:format="Dropdown" ma:internalName="SortOrder" ma:percentage="FALSE">
      <xsd:simpleType>
        <xsd:restriction base="dms:Number"/>
      </xsd:simpleType>
    </xsd:element>
    <xsd:element name="MediaServiceLocation" ma:index="16"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3A20160-8C8B-4892-AD27-5D22BA517ED7}">
  <ds:schemaRefs>
    <ds:schemaRef ds:uri="http://schemas.microsoft.com/sharepoint/v3/contenttype/forms"/>
  </ds:schemaRefs>
</ds:datastoreItem>
</file>

<file path=customXml/itemProps2.xml><?xml version="1.0" encoding="utf-8"?>
<ds:datastoreItem xmlns:ds="http://schemas.openxmlformats.org/officeDocument/2006/customXml" ds:itemID="{264497A0-5788-404A-A633-873106E54921}">
  <ds:schemaRefs>
    <ds:schemaRef ds:uri="http://schemas.microsoft.com/office/2006/metadata/properties"/>
    <ds:schemaRef ds:uri="http://schemas.microsoft.com/office/infopath/2007/PartnerControls"/>
    <ds:schemaRef ds:uri="8fc8fa2c-19c7-4f19-ab39-211b8a90ac90"/>
  </ds:schemaRefs>
</ds:datastoreItem>
</file>

<file path=customXml/itemProps3.xml><?xml version="1.0" encoding="utf-8"?>
<ds:datastoreItem xmlns:ds="http://schemas.openxmlformats.org/officeDocument/2006/customXml" ds:itemID="{492BEFDF-D076-4E2B-BF9F-D0906A6C9E2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fc8fa2c-19c7-4f19-ab39-211b8a90ac9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1751</TotalTime>
  <Words>700</Words>
  <Application>Microsoft Office PowerPoint</Application>
  <PresentationFormat>Widescreen</PresentationFormat>
  <Paragraphs>62</Paragraphs>
  <Slides>10</Slides>
  <Notes>4</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10</vt:i4>
      </vt:variant>
    </vt:vector>
  </HeadingPairs>
  <TitlesOfParts>
    <vt:vector size="16" baseType="lpstr">
      <vt:lpstr>Arial</vt:lpstr>
      <vt:lpstr>Calibri</vt:lpstr>
      <vt:lpstr>Calibri Light</vt:lpstr>
      <vt:lpstr>API General Template</vt:lpstr>
      <vt:lpstr>API Dark Blue Template</vt:lpstr>
      <vt:lpstr>API White Template</vt:lpstr>
      <vt:lpstr>American Petroleum Institute</vt:lpstr>
      <vt:lpstr>PowerPoint Presentation</vt:lpstr>
      <vt:lpstr>How We’ve Prepared</vt:lpstr>
      <vt:lpstr>How We’ve Helped Members Plan for COVID-19</vt:lpstr>
      <vt:lpstr>How  We’re Helping</vt:lpstr>
      <vt:lpstr>Tracking Industry’s Response</vt:lpstr>
      <vt:lpstr>How Industry is Responding </vt:lpstr>
      <vt:lpstr>Where We are Today</vt:lpstr>
      <vt:lpstr>Where We are Today</vt:lpstr>
      <vt:lpstr>Planning Forward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Kenneth Jaffe</dc:creator>
  <cp:lastModifiedBy>Suzanne M. Lemieux</cp:lastModifiedBy>
  <cp:revision>86</cp:revision>
  <dcterms:created xsi:type="dcterms:W3CDTF">2020-07-06T18:53:10Z</dcterms:created>
  <dcterms:modified xsi:type="dcterms:W3CDTF">2020-07-22T21:27:57Z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0x010100BDD7D292D749824AB9F0C15DB4240CEB</vt:lpwstr>
  </property>
</Properties>
</file>